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43"/>
  </p:notesMasterIdLst>
  <p:sldIdLst>
    <p:sldId id="314" r:id="rId6"/>
    <p:sldId id="924" r:id="rId7"/>
    <p:sldId id="257" r:id="rId8"/>
    <p:sldId id="503" r:id="rId9"/>
    <p:sldId id="487" r:id="rId10"/>
    <p:sldId id="469" r:id="rId11"/>
    <p:sldId id="465" r:id="rId12"/>
    <p:sldId id="925" r:id="rId13"/>
    <p:sldId id="504" r:id="rId14"/>
    <p:sldId id="923" r:id="rId15"/>
    <p:sldId id="910" r:id="rId16"/>
    <p:sldId id="256" r:id="rId17"/>
    <p:sldId id="922" r:id="rId18"/>
    <p:sldId id="912" r:id="rId19"/>
    <p:sldId id="505" r:id="rId20"/>
    <p:sldId id="282" r:id="rId21"/>
    <p:sldId id="490" r:id="rId22"/>
    <p:sldId id="489" r:id="rId23"/>
    <p:sldId id="452" r:id="rId24"/>
    <p:sldId id="453" r:id="rId25"/>
    <p:sldId id="454" r:id="rId26"/>
    <p:sldId id="455" r:id="rId27"/>
    <p:sldId id="456" r:id="rId28"/>
    <p:sldId id="914" r:id="rId29"/>
    <p:sldId id="915" r:id="rId30"/>
    <p:sldId id="913" r:id="rId31"/>
    <p:sldId id="478" r:id="rId32"/>
    <p:sldId id="904" r:id="rId33"/>
    <p:sldId id="902" r:id="rId34"/>
    <p:sldId id="479" r:id="rId35"/>
    <p:sldId id="284" r:id="rId36"/>
    <p:sldId id="920" r:id="rId37"/>
    <p:sldId id="921" r:id="rId38"/>
    <p:sldId id="926" r:id="rId39"/>
    <p:sldId id="919" r:id="rId40"/>
    <p:sldId id="480" r:id="rId41"/>
    <p:sldId id="506" r:id="rId4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6422B-959A-442B-9A3E-05EB9A8FD921}" v="3" dt="2023-08-24T08:14:23.131"/>
    <p1510:client id="{A88CD6AA-BC85-114F-9C61-0EBC0AE60791}" v="3010" dt="2023-08-24T09:11:43.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7"/>
    <p:restoredTop sz="64553"/>
  </p:normalViewPr>
  <p:slideViewPr>
    <p:cSldViewPr snapToGrid="0">
      <p:cViewPr varScale="1">
        <p:scale>
          <a:sx n="75" d="100"/>
          <a:sy n="75" d="100"/>
        </p:scale>
        <p:origin x="168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van Deursen" userId="S::nicole.vandeursen@surf.nl::ab670195-4a9b-46bd-8991-ff28320a7570" providerId="AD" clId="Web-{3AF6422B-959A-442B-9A3E-05EB9A8FD921}"/>
    <pc:docChg chg="delSld modSld">
      <pc:chgData name="Nicole van Deursen" userId="S::nicole.vandeursen@surf.nl::ab670195-4a9b-46bd-8991-ff28320a7570" providerId="AD" clId="Web-{3AF6422B-959A-442B-9A3E-05EB9A8FD921}" dt="2023-08-24T08:15:53.385" v="13"/>
      <pc:docMkLst>
        <pc:docMk/>
      </pc:docMkLst>
      <pc:sldChg chg="addSp delSp modSp modNotes">
        <pc:chgData name="Nicole van Deursen" userId="S::nicole.vandeursen@surf.nl::ab670195-4a9b-46bd-8991-ff28320a7570" providerId="AD" clId="Web-{3AF6422B-959A-442B-9A3E-05EB9A8FD921}" dt="2023-08-24T08:15:53.385" v="13"/>
        <pc:sldMkLst>
          <pc:docMk/>
          <pc:sldMk cId="667192962" sldId="256"/>
        </pc:sldMkLst>
        <pc:graphicFrameChg chg="del">
          <ac:chgData name="Nicole van Deursen" userId="S::nicole.vandeursen@surf.nl::ab670195-4a9b-46bd-8991-ff28320a7570" providerId="AD" clId="Web-{3AF6422B-959A-442B-9A3E-05EB9A8FD921}" dt="2023-08-24T08:14:21.694" v="1"/>
          <ac:graphicFrameMkLst>
            <pc:docMk/>
            <pc:sldMk cId="667192962" sldId="256"/>
            <ac:graphicFrameMk id="5" creationId="{00000000-0000-0000-0000-000000000000}"/>
          </ac:graphicFrameMkLst>
        </pc:graphicFrameChg>
        <pc:graphicFrameChg chg="add mod modGraphic">
          <ac:chgData name="Nicole van Deursen" userId="S::nicole.vandeursen@surf.nl::ab670195-4a9b-46bd-8991-ff28320a7570" providerId="AD" clId="Web-{3AF6422B-959A-442B-9A3E-05EB9A8FD921}" dt="2023-08-24T08:14:53.414" v="11" actId="14100"/>
          <ac:graphicFrameMkLst>
            <pc:docMk/>
            <pc:sldMk cId="667192962" sldId="256"/>
            <ac:graphicFrameMk id="13" creationId="{B7C57C65-5A51-0923-C5D2-185B33D74920}"/>
          </ac:graphicFrameMkLst>
        </pc:graphicFrameChg>
      </pc:sldChg>
      <pc:sldChg chg="del">
        <pc:chgData name="Nicole van Deursen" userId="S::nicole.vandeursen@surf.nl::ab670195-4a9b-46bd-8991-ff28320a7570" providerId="AD" clId="Web-{3AF6422B-959A-442B-9A3E-05EB9A8FD921}" dt="2023-08-24T08:14:14.522" v="0"/>
        <pc:sldMkLst>
          <pc:docMk/>
          <pc:sldMk cId="130843826" sldId="507"/>
        </pc:sldMkLst>
      </pc:sldChg>
    </pc:docChg>
  </pc:docChgLst>
  <pc:docChgLst>
    <pc:chgData name="Nicole van Deursen" userId="ab670195-4a9b-46bd-8991-ff28320a7570" providerId="ADAL" clId="{A88CD6AA-BC85-114F-9C61-0EBC0AE60791}"/>
    <pc:docChg chg="undo custSel addSld delSld modSld sldOrd">
      <pc:chgData name="Nicole van Deursen" userId="ab670195-4a9b-46bd-8991-ff28320a7570" providerId="ADAL" clId="{A88CD6AA-BC85-114F-9C61-0EBC0AE60791}" dt="2023-08-24T09:17:29.539" v="4763" actId="20577"/>
      <pc:docMkLst>
        <pc:docMk/>
      </pc:docMkLst>
      <pc:sldChg chg="add modNotesTx">
        <pc:chgData name="Nicole van Deursen" userId="ab670195-4a9b-46bd-8991-ff28320a7570" providerId="ADAL" clId="{A88CD6AA-BC85-114F-9C61-0EBC0AE60791}" dt="2023-08-24T08:25:50.781" v="1067" actId="20577"/>
        <pc:sldMkLst>
          <pc:docMk/>
          <pc:sldMk cId="1179357461" sldId="257"/>
        </pc:sldMkLst>
      </pc:sldChg>
      <pc:sldChg chg="modNotesTx">
        <pc:chgData name="Nicole van Deursen" userId="ab670195-4a9b-46bd-8991-ff28320a7570" providerId="ADAL" clId="{A88CD6AA-BC85-114F-9C61-0EBC0AE60791}" dt="2023-08-24T09:08:45.041" v="4276" actId="20577"/>
        <pc:sldMkLst>
          <pc:docMk/>
          <pc:sldMk cId="3044726291" sldId="284"/>
        </pc:sldMkLst>
      </pc:sldChg>
      <pc:sldChg chg="modNotesTx">
        <pc:chgData name="Nicole van Deursen" userId="ab670195-4a9b-46bd-8991-ff28320a7570" providerId="ADAL" clId="{A88CD6AA-BC85-114F-9C61-0EBC0AE60791}" dt="2023-08-24T08:47:34.754" v="2358" actId="20577"/>
        <pc:sldMkLst>
          <pc:docMk/>
          <pc:sldMk cId="488823472" sldId="314"/>
        </pc:sldMkLst>
      </pc:sldChg>
      <pc:sldChg chg="modSp add del mod modNotesTx">
        <pc:chgData name="Nicole van Deursen" userId="ab670195-4a9b-46bd-8991-ff28320a7570" providerId="ADAL" clId="{A88CD6AA-BC85-114F-9C61-0EBC0AE60791}" dt="2023-08-24T08:42:13.585" v="1537" actId="20577"/>
        <pc:sldMkLst>
          <pc:docMk/>
          <pc:sldMk cId="3376380430" sldId="465"/>
        </pc:sldMkLst>
        <pc:picChg chg="mod">
          <ac:chgData name="Nicole van Deursen" userId="ab670195-4a9b-46bd-8991-ff28320a7570" providerId="ADAL" clId="{A88CD6AA-BC85-114F-9C61-0EBC0AE60791}" dt="2023-08-24T08:33:55.158" v="1176" actId="1076"/>
          <ac:picMkLst>
            <pc:docMk/>
            <pc:sldMk cId="3376380430" sldId="465"/>
            <ac:picMk id="2" creationId="{AB6CC611-752E-6F35-2D96-D5FB9B0FF97C}"/>
          </ac:picMkLst>
        </pc:picChg>
      </pc:sldChg>
      <pc:sldChg chg="add del modNotesTx">
        <pc:chgData name="Nicole van Deursen" userId="ab670195-4a9b-46bd-8991-ff28320a7570" providerId="ADAL" clId="{A88CD6AA-BC85-114F-9C61-0EBC0AE60791}" dt="2023-08-24T08:31:12.254" v="1174" actId="20577"/>
        <pc:sldMkLst>
          <pc:docMk/>
          <pc:sldMk cId="3991766855" sldId="469"/>
        </pc:sldMkLst>
      </pc:sldChg>
      <pc:sldChg chg="modSp mod modNotesTx">
        <pc:chgData name="Nicole van Deursen" userId="ab670195-4a9b-46bd-8991-ff28320a7570" providerId="ADAL" clId="{A88CD6AA-BC85-114F-9C61-0EBC0AE60791}" dt="2023-08-24T09:11:08.128" v="4346" actId="20577"/>
        <pc:sldMkLst>
          <pc:docMk/>
          <pc:sldMk cId="2919958381" sldId="479"/>
        </pc:sldMkLst>
        <pc:graphicFrameChg chg="mod modGraphic">
          <ac:chgData name="Nicole van Deursen" userId="ab670195-4a9b-46bd-8991-ff28320a7570" providerId="ADAL" clId="{A88CD6AA-BC85-114F-9C61-0EBC0AE60791}" dt="2023-08-24T09:11:08.128" v="4346" actId="20577"/>
          <ac:graphicFrameMkLst>
            <pc:docMk/>
            <pc:sldMk cId="2919958381" sldId="479"/>
            <ac:graphicFrameMk id="13" creationId="{92829084-55BB-C0F7-866E-53C727B80342}"/>
          </ac:graphicFrameMkLst>
        </pc:graphicFrameChg>
      </pc:sldChg>
      <pc:sldChg chg="modNotesTx">
        <pc:chgData name="Nicole van Deursen" userId="ab670195-4a9b-46bd-8991-ff28320a7570" providerId="ADAL" clId="{A88CD6AA-BC85-114F-9C61-0EBC0AE60791}" dt="2023-08-24T09:15:59.665" v="4571" actId="20577"/>
        <pc:sldMkLst>
          <pc:docMk/>
          <pc:sldMk cId="1457377943" sldId="480"/>
        </pc:sldMkLst>
      </pc:sldChg>
      <pc:sldChg chg="ord modNotesTx">
        <pc:chgData name="Nicole van Deursen" userId="ab670195-4a9b-46bd-8991-ff28320a7570" providerId="ADAL" clId="{A88CD6AA-BC85-114F-9C61-0EBC0AE60791}" dt="2023-08-24T08:40:39.725" v="1418" actId="6549"/>
        <pc:sldMkLst>
          <pc:docMk/>
          <pc:sldMk cId="983244530" sldId="487"/>
        </pc:sldMkLst>
      </pc:sldChg>
      <pc:sldChg chg="modNotesTx">
        <pc:chgData name="Nicole van Deursen" userId="ab670195-4a9b-46bd-8991-ff28320a7570" providerId="ADAL" clId="{A88CD6AA-BC85-114F-9C61-0EBC0AE60791}" dt="2023-08-24T09:01:53.260" v="3745" actId="20577"/>
        <pc:sldMkLst>
          <pc:docMk/>
          <pc:sldMk cId="1722749195" sldId="490"/>
        </pc:sldMkLst>
      </pc:sldChg>
      <pc:sldChg chg="del">
        <pc:chgData name="Nicole van Deursen" userId="ab670195-4a9b-46bd-8991-ff28320a7570" providerId="ADAL" clId="{A88CD6AA-BC85-114F-9C61-0EBC0AE60791}" dt="2023-08-24T08:40:19.647" v="1416" actId="2696"/>
        <pc:sldMkLst>
          <pc:docMk/>
          <pc:sldMk cId="2164459618" sldId="502"/>
        </pc:sldMkLst>
      </pc:sldChg>
      <pc:sldChg chg="addSp delSp modSp mod ord">
        <pc:chgData name="Nicole van Deursen" userId="ab670195-4a9b-46bd-8991-ff28320a7570" providerId="ADAL" clId="{A88CD6AA-BC85-114F-9C61-0EBC0AE60791}" dt="2023-08-24T08:26:08.915" v="1079" actId="20577"/>
        <pc:sldMkLst>
          <pc:docMk/>
          <pc:sldMk cId="2496644413" sldId="503"/>
        </pc:sldMkLst>
        <pc:spChg chg="add del mod">
          <ac:chgData name="Nicole van Deursen" userId="ab670195-4a9b-46bd-8991-ff28320a7570" providerId="ADAL" clId="{A88CD6AA-BC85-114F-9C61-0EBC0AE60791}" dt="2023-08-24T08:26:02.486" v="1073" actId="478"/>
          <ac:spMkLst>
            <pc:docMk/>
            <pc:sldMk cId="2496644413" sldId="503"/>
            <ac:spMk id="4" creationId="{DE3A3E25-D720-BB44-7B08-4AC0D12FD270}"/>
          </ac:spMkLst>
        </pc:spChg>
        <pc:spChg chg="add del mod">
          <ac:chgData name="Nicole van Deursen" userId="ab670195-4a9b-46bd-8991-ff28320a7570" providerId="ADAL" clId="{A88CD6AA-BC85-114F-9C61-0EBC0AE60791}" dt="2023-08-24T08:26:08.915" v="1079" actId="20577"/>
          <ac:spMkLst>
            <pc:docMk/>
            <pc:sldMk cId="2496644413" sldId="503"/>
            <ac:spMk id="28" creationId="{F581A5BE-1C42-79D2-8BF7-87C736242799}"/>
          </ac:spMkLst>
        </pc:spChg>
      </pc:sldChg>
      <pc:sldChg chg="ord modNotesTx">
        <pc:chgData name="Nicole van Deursen" userId="ab670195-4a9b-46bd-8991-ff28320a7570" providerId="ADAL" clId="{A88CD6AA-BC85-114F-9C61-0EBC0AE60791}" dt="2023-08-24T08:41:07.262" v="1421" actId="20578"/>
        <pc:sldMkLst>
          <pc:docMk/>
          <pc:sldMk cId="370341444" sldId="504"/>
        </pc:sldMkLst>
      </pc:sldChg>
      <pc:sldChg chg="delSp modSp mod modNotesTx">
        <pc:chgData name="Nicole van Deursen" userId="ab670195-4a9b-46bd-8991-ff28320a7570" providerId="ADAL" clId="{A88CD6AA-BC85-114F-9C61-0EBC0AE60791}" dt="2023-08-24T09:00:51.860" v="3621" actId="20577"/>
        <pc:sldMkLst>
          <pc:docMk/>
          <pc:sldMk cId="2871558609" sldId="505"/>
        </pc:sldMkLst>
        <pc:spChg chg="del mod">
          <ac:chgData name="Nicole van Deursen" userId="ab670195-4a9b-46bd-8991-ff28320a7570" providerId="ADAL" clId="{A88CD6AA-BC85-114F-9C61-0EBC0AE60791}" dt="2023-08-24T08:56:32.141" v="3088" actId="478"/>
          <ac:spMkLst>
            <pc:docMk/>
            <pc:sldMk cId="2871558609" sldId="505"/>
            <ac:spMk id="20" creationId="{BD7A9FFD-1BD6-2545-8495-3073E9C82554}"/>
          </ac:spMkLst>
        </pc:spChg>
        <pc:spChg chg="del">
          <ac:chgData name="Nicole van Deursen" userId="ab670195-4a9b-46bd-8991-ff28320a7570" providerId="ADAL" clId="{A88CD6AA-BC85-114F-9C61-0EBC0AE60791}" dt="2023-08-24T08:54:52.277" v="2817" actId="478"/>
          <ac:spMkLst>
            <pc:docMk/>
            <pc:sldMk cId="2871558609" sldId="505"/>
            <ac:spMk id="22" creationId="{BDAE6BEA-1CD3-FAF7-A01F-53F391790A17}"/>
          </ac:spMkLst>
        </pc:spChg>
      </pc:sldChg>
      <pc:sldChg chg="modNotesTx">
        <pc:chgData name="Nicole van Deursen" userId="ab670195-4a9b-46bd-8991-ff28320a7570" providerId="ADAL" clId="{A88CD6AA-BC85-114F-9C61-0EBC0AE60791}" dt="2023-08-24T09:17:29.539" v="4763" actId="20577"/>
        <pc:sldMkLst>
          <pc:docMk/>
          <pc:sldMk cId="3900049409" sldId="506"/>
        </pc:sldMkLst>
      </pc:sldChg>
      <pc:sldChg chg="modSp mod modNotesTx">
        <pc:chgData name="Nicole van Deursen" userId="ab670195-4a9b-46bd-8991-ff28320a7570" providerId="ADAL" clId="{A88CD6AA-BC85-114F-9C61-0EBC0AE60791}" dt="2023-08-24T08:52:11.117" v="2496" actId="20577"/>
        <pc:sldMkLst>
          <pc:docMk/>
          <pc:sldMk cId="2363034008" sldId="910"/>
        </pc:sldMkLst>
        <pc:spChg chg="mod">
          <ac:chgData name="Nicole van Deursen" userId="ab670195-4a9b-46bd-8991-ff28320a7570" providerId="ADAL" clId="{A88CD6AA-BC85-114F-9C61-0EBC0AE60791}" dt="2023-08-24T08:51:45.693" v="2426" actId="20577"/>
          <ac:spMkLst>
            <pc:docMk/>
            <pc:sldMk cId="2363034008" sldId="910"/>
            <ac:spMk id="3" creationId="{13E17FF6-AC4E-9056-2E12-07907C3800EF}"/>
          </ac:spMkLst>
        </pc:spChg>
      </pc:sldChg>
      <pc:sldChg chg="modNotesTx">
        <pc:chgData name="Nicole van Deursen" userId="ab670195-4a9b-46bd-8991-ff28320a7570" providerId="ADAL" clId="{A88CD6AA-BC85-114F-9C61-0EBC0AE60791}" dt="2023-08-24T09:04:03.891" v="4035" actId="20577"/>
        <pc:sldMkLst>
          <pc:docMk/>
          <pc:sldMk cId="653014864" sldId="914"/>
        </pc:sldMkLst>
      </pc:sldChg>
      <pc:sldChg chg="modSp del mod">
        <pc:chgData name="Nicole van Deursen" userId="ab670195-4a9b-46bd-8991-ff28320a7570" providerId="ADAL" clId="{A88CD6AA-BC85-114F-9C61-0EBC0AE60791}" dt="2023-08-24T09:10:10.581" v="4286" actId="2696"/>
        <pc:sldMkLst>
          <pc:docMk/>
          <pc:sldMk cId="94156714" sldId="916"/>
        </pc:sldMkLst>
        <pc:spChg chg="mod">
          <ac:chgData name="Nicole van Deursen" userId="ab670195-4a9b-46bd-8991-ff28320a7570" providerId="ADAL" clId="{A88CD6AA-BC85-114F-9C61-0EBC0AE60791}" dt="2023-08-24T09:05:38.447" v="4133" actId="1076"/>
          <ac:spMkLst>
            <pc:docMk/>
            <pc:sldMk cId="94156714" sldId="916"/>
            <ac:spMk id="4" creationId="{D663A716-59FD-DA64-3D8E-013BD9172DC0}"/>
          </ac:spMkLst>
        </pc:spChg>
        <pc:graphicFrameChg chg="mod modGraphic">
          <ac:chgData name="Nicole van Deursen" userId="ab670195-4a9b-46bd-8991-ff28320a7570" providerId="ADAL" clId="{A88CD6AA-BC85-114F-9C61-0EBC0AE60791}" dt="2023-08-24T09:05:21.939" v="4131" actId="14100"/>
          <ac:graphicFrameMkLst>
            <pc:docMk/>
            <pc:sldMk cId="94156714" sldId="916"/>
            <ac:graphicFrameMk id="3" creationId="{AC01105D-4BC2-E1CB-5C31-B4DFB879C981}"/>
          </ac:graphicFrameMkLst>
        </pc:graphicFrameChg>
      </pc:sldChg>
      <pc:sldChg chg="modNotesTx">
        <pc:chgData name="Nicole van Deursen" userId="ab670195-4a9b-46bd-8991-ff28320a7570" providerId="ADAL" clId="{A88CD6AA-BC85-114F-9C61-0EBC0AE60791}" dt="2023-08-24T09:13:12.655" v="4463" actId="20577"/>
        <pc:sldMkLst>
          <pc:docMk/>
          <pc:sldMk cId="642143210" sldId="919"/>
        </pc:sldMkLst>
      </pc:sldChg>
      <pc:sldChg chg="modSp mod modNotesTx">
        <pc:chgData name="Nicole van Deursen" userId="ab670195-4a9b-46bd-8991-ff28320a7570" providerId="ADAL" clId="{A88CD6AA-BC85-114F-9C61-0EBC0AE60791}" dt="2023-08-24T08:54:04.357" v="2816" actId="20577"/>
        <pc:sldMkLst>
          <pc:docMk/>
          <pc:sldMk cId="1573353723" sldId="922"/>
        </pc:sldMkLst>
        <pc:spChg chg="mod">
          <ac:chgData name="Nicole van Deursen" userId="ab670195-4a9b-46bd-8991-ff28320a7570" providerId="ADAL" clId="{A88CD6AA-BC85-114F-9C61-0EBC0AE60791}" dt="2023-08-24T08:53:11.334" v="2643" actId="20577"/>
          <ac:spMkLst>
            <pc:docMk/>
            <pc:sldMk cId="1573353723" sldId="922"/>
            <ac:spMk id="7" creationId="{A33BFCE2-BD40-6BF2-C1F7-94A01C247357}"/>
          </ac:spMkLst>
        </pc:spChg>
      </pc:sldChg>
      <pc:sldChg chg="modSp add mod modNotesTx">
        <pc:chgData name="Nicole van Deursen" userId="ab670195-4a9b-46bd-8991-ff28320a7570" providerId="ADAL" clId="{A88CD6AA-BC85-114F-9C61-0EBC0AE60791}" dt="2023-08-24T08:20:58.149" v="323" actId="20577"/>
        <pc:sldMkLst>
          <pc:docMk/>
          <pc:sldMk cId="4227723032" sldId="923"/>
        </pc:sldMkLst>
        <pc:spChg chg="mod">
          <ac:chgData name="Nicole van Deursen" userId="ab670195-4a9b-46bd-8991-ff28320a7570" providerId="ADAL" clId="{A88CD6AA-BC85-114F-9C61-0EBC0AE60791}" dt="2023-08-24T08:20:26.923" v="302" actId="14100"/>
          <ac:spMkLst>
            <pc:docMk/>
            <pc:sldMk cId="4227723032" sldId="923"/>
            <ac:spMk id="3" creationId="{C8946D82-830A-0D2F-C72A-5FA94247B365}"/>
          </ac:spMkLst>
        </pc:spChg>
      </pc:sldChg>
      <pc:sldChg chg="modSp add modNotesTx">
        <pc:chgData name="Nicole van Deursen" userId="ab670195-4a9b-46bd-8991-ff28320a7570" providerId="ADAL" clId="{A88CD6AA-BC85-114F-9C61-0EBC0AE60791}" dt="2023-08-24T08:47:53.606" v="2375" actId="20577"/>
        <pc:sldMkLst>
          <pc:docMk/>
          <pc:sldMk cId="612270099" sldId="924"/>
        </pc:sldMkLst>
        <pc:graphicFrameChg chg="mod">
          <ac:chgData name="Nicole van Deursen" userId="ab670195-4a9b-46bd-8991-ff28320a7570" providerId="ADAL" clId="{A88CD6AA-BC85-114F-9C61-0EBC0AE60791}" dt="2023-08-24T08:41:38.505" v="1424"/>
          <ac:graphicFrameMkLst>
            <pc:docMk/>
            <pc:sldMk cId="612270099" sldId="924"/>
            <ac:graphicFrameMk id="7" creationId="{D5959C4B-3B9A-969E-1219-7F07E2195888}"/>
          </ac:graphicFrameMkLst>
        </pc:graphicFrameChg>
      </pc:sldChg>
      <pc:sldChg chg="addSp delSp modSp new del mod modClrScheme chgLayout">
        <pc:chgData name="Nicole van Deursen" userId="ab670195-4a9b-46bd-8991-ff28320a7570" providerId="ADAL" clId="{A88CD6AA-BC85-114F-9C61-0EBC0AE60791}" dt="2023-08-24T08:29:33.884" v="1101" actId="2696"/>
        <pc:sldMkLst>
          <pc:docMk/>
          <pc:sldMk cId="3216709634" sldId="925"/>
        </pc:sldMkLst>
        <pc:spChg chg="del mod ord">
          <ac:chgData name="Nicole van Deursen" userId="ab670195-4a9b-46bd-8991-ff28320a7570" providerId="ADAL" clId="{A88CD6AA-BC85-114F-9C61-0EBC0AE60791}" dt="2023-08-24T08:28:34.259" v="1097" actId="700"/>
          <ac:spMkLst>
            <pc:docMk/>
            <pc:sldMk cId="3216709634" sldId="925"/>
            <ac:spMk id="2" creationId="{900A6DE3-B498-7C36-5F1F-B5CC86AD02A4}"/>
          </ac:spMkLst>
        </pc:spChg>
        <pc:spChg chg="del">
          <ac:chgData name="Nicole van Deursen" userId="ab670195-4a9b-46bd-8991-ff28320a7570" providerId="ADAL" clId="{A88CD6AA-BC85-114F-9C61-0EBC0AE60791}" dt="2023-08-24T08:28:34.259" v="1097" actId="700"/>
          <ac:spMkLst>
            <pc:docMk/>
            <pc:sldMk cId="3216709634" sldId="925"/>
            <ac:spMk id="3" creationId="{D3D7C91C-0DDD-7BD6-7747-A885F6637EB6}"/>
          </ac:spMkLst>
        </pc:spChg>
        <pc:spChg chg="del">
          <ac:chgData name="Nicole van Deursen" userId="ab670195-4a9b-46bd-8991-ff28320a7570" providerId="ADAL" clId="{A88CD6AA-BC85-114F-9C61-0EBC0AE60791}" dt="2023-08-24T08:28:34.259" v="1097" actId="700"/>
          <ac:spMkLst>
            <pc:docMk/>
            <pc:sldMk cId="3216709634" sldId="925"/>
            <ac:spMk id="4" creationId="{7BD903B0-D035-9AA8-A007-1DBE58979908}"/>
          </ac:spMkLst>
        </pc:spChg>
        <pc:spChg chg="del">
          <ac:chgData name="Nicole van Deursen" userId="ab670195-4a9b-46bd-8991-ff28320a7570" providerId="ADAL" clId="{A88CD6AA-BC85-114F-9C61-0EBC0AE60791}" dt="2023-08-24T08:28:34.259" v="1097" actId="700"/>
          <ac:spMkLst>
            <pc:docMk/>
            <pc:sldMk cId="3216709634" sldId="925"/>
            <ac:spMk id="5" creationId="{AEB567AF-89C8-356C-48DE-771FC012BDEB}"/>
          </ac:spMkLst>
        </pc:spChg>
        <pc:spChg chg="mod ord">
          <ac:chgData name="Nicole van Deursen" userId="ab670195-4a9b-46bd-8991-ff28320a7570" providerId="ADAL" clId="{A88CD6AA-BC85-114F-9C61-0EBC0AE60791}" dt="2023-08-24T08:28:34.259" v="1097" actId="700"/>
          <ac:spMkLst>
            <pc:docMk/>
            <pc:sldMk cId="3216709634" sldId="925"/>
            <ac:spMk id="6" creationId="{2F4E1871-D734-BB27-95F9-D818C61ED8EB}"/>
          </ac:spMkLst>
        </pc:spChg>
        <pc:spChg chg="del">
          <ac:chgData name="Nicole van Deursen" userId="ab670195-4a9b-46bd-8991-ff28320a7570" providerId="ADAL" clId="{A88CD6AA-BC85-114F-9C61-0EBC0AE60791}" dt="2023-08-24T08:28:34.259" v="1097" actId="700"/>
          <ac:spMkLst>
            <pc:docMk/>
            <pc:sldMk cId="3216709634" sldId="925"/>
            <ac:spMk id="7" creationId="{D0FD87E0-727B-277B-4B86-2006CBF46F7E}"/>
          </ac:spMkLst>
        </pc:spChg>
        <pc:spChg chg="del">
          <ac:chgData name="Nicole van Deursen" userId="ab670195-4a9b-46bd-8991-ff28320a7570" providerId="ADAL" clId="{A88CD6AA-BC85-114F-9C61-0EBC0AE60791}" dt="2023-08-24T08:28:34.259" v="1097" actId="700"/>
          <ac:spMkLst>
            <pc:docMk/>
            <pc:sldMk cId="3216709634" sldId="925"/>
            <ac:spMk id="8" creationId="{D516D413-6FB2-B90D-F102-9664DF3E7F44}"/>
          </ac:spMkLst>
        </pc:spChg>
        <pc:spChg chg="del">
          <ac:chgData name="Nicole van Deursen" userId="ab670195-4a9b-46bd-8991-ff28320a7570" providerId="ADAL" clId="{A88CD6AA-BC85-114F-9C61-0EBC0AE60791}" dt="2023-08-24T08:28:34.259" v="1097" actId="700"/>
          <ac:spMkLst>
            <pc:docMk/>
            <pc:sldMk cId="3216709634" sldId="925"/>
            <ac:spMk id="9" creationId="{F052D437-4A7A-EF1D-91F2-58A05D9470A9}"/>
          </ac:spMkLst>
        </pc:spChg>
        <pc:spChg chg="del">
          <ac:chgData name="Nicole van Deursen" userId="ab670195-4a9b-46bd-8991-ff28320a7570" providerId="ADAL" clId="{A88CD6AA-BC85-114F-9C61-0EBC0AE60791}" dt="2023-08-24T08:28:34.259" v="1097" actId="700"/>
          <ac:spMkLst>
            <pc:docMk/>
            <pc:sldMk cId="3216709634" sldId="925"/>
            <ac:spMk id="10" creationId="{943F24E2-7A44-E4C1-B38E-7276E92A1EE1}"/>
          </ac:spMkLst>
        </pc:spChg>
        <pc:spChg chg="del">
          <ac:chgData name="Nicole van Deursen" userId="ab670195-4a9b-46bd-8991-ff28320a7570" providerId="ADAL" clId="{A88CD6AA-BC85-114F-9C61-0EBC0AE60791}" dt="2023-08-24T08:28:34.259" v="1097" actId="700"/>
          <ac:spMkLst>
            <pc:docMk/>
            <pc:sldMk cId="3216709634" sldId="925"/>
            <ac:spMk id="11" creationId="{05AD04AC-9A3C-2B6D-D613-78DF38336DEE}"/>
          </ac:spMkLst>
        </pc:spChg>
        <pc:spChg chg="del">
          <ac:chgData name="Nicole van Deursen" userId="ab670195-4a9b-46bd-8991-ff28320a7570" providerId="ADAL" clId="{A88CD6AA-BC85-114F-9C61-0EBC0AE60791}" dt="2023-08-24T08:28:34.259" v="1097" actId="700"/>
          <ac:spMkLst>
            <pc:docMk/>
            <pc:sldMk cId="3216709634" sldId="925"/>
            <ac:spMk id="12" creationId="{142E4980-B09E-A84D-1248-46900DCB7D18}"/>
          </ac:spMkLst>
        </pc:spChg>
        <pc:spChg chg="del">
          <ac:chgData name="Nicole van Deursen" userId="ab670195-4a9b-46bd-8991-ff28320a7570" providerId="ADAL" clId="{A88CD6AA-BC85-114F-9C61-0EBC0AE60791}" dt="2023-08-24T08:28:34.259" v="1097" actId="700"/>
          <ac:spMkLst>
            <pc:docMk/>
            <pc:sldMk cId="3216709634" sldId="925"/>
            <ac:spMk id="13" creationId="{42810FB3-88E9-96E7-A3C4-EB89143960A7}"/>
          </ac:spMkLst>
        </pc:spChg>
        <pc:spChg chg="del">
          <ac:chgData name="Nicole van Deursen" userId="ab670195-4a9b-46bd-8991-ff28320a7570" providerId="ADAL" clId="{A88CD6AA-BC85-114F-9C61-0EBC0AE60791}" dt="2023-08-24T08:28:34.259" v="1097" actId="700"/>
          <ac:spMkLst>
            <pc:docMk/>
            <pc:sldMk cId="3216709634" sldId="925"/>
            <ac:spMk id="14" creationId="{9D9AD762-5126-F248-BEE6-B18819046C53}"/>
          </ac:spMkLst>
        </pc:spChg>
        <pc:spChg chg="del">
          <ac:chgData name="Nicole van Deursen" userId="ab670195-4a9b-46bd-8991-ff28320a7570" providerId="ADAL" clId="{A88CD6AA-BC85-114F-9C61-0EBC0AE60791}" dt="2023-08-24T08:28:34.259" v="1097" actId="700"/>
          <ac:spMkLst>
            <pc:docMk/>
            <pc:sldMk cId="3216709634" sldId="925"/>
            <ac:spMk id="15" creationId="{43548CEC-42BB-4B18-C456-645D3B0AB446}"/>
          </ac:spMkLst>
        </pc:spChg>
        <pc:spChg chg="del">
          <ac:chgData name="Nicole van Deursen" userId="ab670195-4a9b-46bd-8991-ff28320a7570" providerId="ADAL" clId="{A88CD6AA-BC85-114F-9C61-0EBC0AE60791}" dt="2023-08-24T08:28:34.259" v="1097" actId="700"/>
          <ac:spMkLst>
            <pc:docMk/>
            <pc:sldMk cId="3216709634" sldId="925"/>
            <ac:spMk id="16" creationId="{121E5FAD-677D-3CFF-5232-34834C82E9BD}"/>
          </ac:spMkLst>
        </pc:spChg>
        <pc:spChg chg="del">
          <ac:chgData name="Nicole van Deursen" userId="ab670195-4a9b-46bd-8991-ff28320a7570" providerId="ADAL" clId="{A88CD6AA-BC85-114F-9C61-0EBC0AE60791}" dt="2023-08-24T08:28:34.259" v="1097" actId="700"/>
          <ac:spMkLst>
            <pc:docMk/>
            <pc:sldMk cId="3216709634" sldId="925"/>
            <ac:spMk id="17" creationId="{02357A62-9FC4-B645-D285-1527B7752B9F}"/>
          </ac:spMkLst>
        </pc:spChg>
        <pc:spChg chg="add mod ord">
          <ac:chgData name="Nicole van Deursen" userId="ab670195-4a9b-46bd-8991-ff28320a7570" providerId="ADAL" clId="{A88CD6AA-BC85-114F-9C61-0EBC0AE60791}" dt="2023-08-24T08:28:34.259" v="1097" actId="700"/>
          <ac:spMkLst>
            <pc:docMk/>
            <pc:sldMk cId="3216709634" sldId="925"/>
            <ac:spMk id="18" creationId="{D49CE11A-A269-18C5-B9B3-1AEAFF613D6F}"/>
          </ac:spMkLst>
        </pc:spChg>
      </pc:sldChg>
      <pc:sldChg chg="addSp delSp modSp add mod modNotesTx">
        <pc:chgData name="Nicole van Deursen" userId="ab670195-4a9b-46bd-8991-ff28320a7570" providerId="ADAL" clId="{A88CD6AA-BC85-114F-9C61-0EBC0AE60791}" dt="2023-08-24T08:49:07.152" v="2378" actId="6549"/>
        <pc:sldMkLst>
          <pc:docMk/>
          <pc:sldMk cId="3399105612" sldId="925"/>
        </pc:sldMkLst>
        <pc:spChg chg="mod">
          <ac:chgData name="Nicole van Deursen" userId="ab670195-4a9b-46bd-8991-ff28320a7570" providerId="ADAL" clId="{A88CD6AA-BC85-114F-9C61-0EBC0AE60791}" dt="2023-08-24T08:38:12.220" v="1311" actId="20577"/>
          <ac:spMkLst>
            <pc:docMk/>
            <pc:sldMk cId="3399105612" sldId="925"/>
            <ac:spMk id="3" creationId="{246C816C-2965-10E9-8726-4982F85383D9}"/>
          </ac:spMkLst>
        </pc:spChg>
        <pc:spChg chg="add mod">
          <ac:chgData name="Nicole van Deursen" userId="ab670195-4a9b-46bd-8991-ff28320a7570" providerId="ADAL" clId="{A88CD6AA-BC85-114F-9C61-0EBC0AE60791}" dt="2023-08-24T08:49:07.152" v="2378" actId="6549"/>
          <ac:spMkLst>
            <pc:docMk/>
            <pc:sldMk cId="3399105612" sldId="925"/>
            <ac:spMk id="7" creationId="{8A24F908-C2D9-97A0-2398-C3D367416477}"/>
          </ac:spMkLst>
        </pc:spChg>
        <pc:picChg chg="del">
          <ac:chgData name="Nicole van Deursen" userId="ab670195-4a9b-46bd-8991-ff28320a7570" providerId="ADAL" clId="{A88CD6AA-BC85-114F-9C61-0EBC0AE60791}" dt="2023-08-24T08:34:03.430" v="1178" actId="478"/>
          <ac:picMkLst>
            <pc:docMk/>
            <pc:sldMk cId="3399105612" sldId="925"/>
            <ac:picMk id="2" creationId="{AB6CC611-752E-6F35-2D96-D5FB9B0FF97C}"/>
          </ac:picMkLst>
        </pc:picChg>
        <pc:picChg chg="del">
          <ac:chgData name="Nicole van Deursen" userId="ab670195-4a9b-46bd-8991-ff28320a7570" providerId="ADAL" clId="{A88CD6AA-BC85-114F-9C61-0EBC0AE60791}" dt="2023-08-24T08:34:04.392" v="1179" actId="478"/>
          <ac:picMkLst>
            <pc:docMk/>
            <pc:sldMk cId="3399105612" sldId="925"/>
            <ac:picMk id="4098" creationId="{637BA045-DDE3-6AAB-84F4-BE50BF894BF7}"/>
          </ac:picMkLst>
        </pc:picChg>
      </pc:sldChg>
      <pc:sldChg chg="addSp delSp modSp add mod modNotesTx">
        <pc:chgData name="Nicole van Deursen" userId="ab670195-4a9b-46bd-8991-ff28320a7570" providerId="ADAL" clId="{A88CD6AA-BC85-114F-9C61-0EBC0AE60791}" dt="2023-08-24T09:13:00.997" v="4438" actId="1076"/>
        <pc:sldMkLst>
          <pc:docMk/>
          <pc:sldMk cId="713631510" sldId="926"/>
        </pc:sldMkLst>
        <pc:spChg chg="mod">
          <ac:chgData name="Nicole van Deursen" userId="ab670195-4a9b-46bd-8991-ff28320a7570" providerId="ADAL" clId="{A88CD6AA-BC85-114F-9C61-0EBC0AE60791}" dt="2023-08-24T09:12:07.257" v="4369" actId="20577"/>
          <ac:spMkLst>
            <pc:docMk/>
            <pc:sldMk cId="713631510" sldId="926"/>
            <ac:spMk id="2" creationId="{759F9BB9-FF3B-1044-C596-1318553B0CA8}"/>
          </ac:spMkLst>
        </pc:spChg>
        <pc:spChg chg="del">
          <ac:chgData name="Nicole van Deursen" userId="ab670195-4a9b-46bd-8991-ff28320a7570" providerId="ADAL" clId="{A88CD6AA-BC85-114F-9C61-0EBC0AE60791}" dt="2023-08-24T09:12:09.783" v="4370" actId="478"/>
          <ac:spMkLst>
            <pc:docMk/>
            <pc:sldMk cId="713631510" sldId="926"/>
            <ac:spMk id="3" creationId="{34607B9A-A9C3-E5D3-93AD-82C61D46CDA2}"/>
          </ac:spMkLst>
        </pc:spChg>
        <pc:spChg chg="add del mod">
          <ac:chgData name="Nicole van Deursen" userId="ab670195-4a9b-46bd-8991-ff28320a7570" providerId="ADAL" clId="{A88CD6AA-BC85-114F-9C61-0EBC0AE60791}" dt="2023-08-24T09:12:14.806" v="4372" actId="478"/>
          <ac:spMkLst>
            <pc:docMk/>
            <pc:sldMk cId="713631510" sldId="926"/>
            <ac:spMk id="6" creationId="{E66D530D-C5F6-9644-0B9C-58FE1EA558AB}"/>
          </ac:spMkLst>
        </pc:spChg>
        <pc:graphicFrameChg chg="del">
          <ac:chgData name="Nicole van Deursen" userId="ab670195-4a9b-46bd-8991-ff28320a7570" providerId="ADAL" clId="{A88CD6AA-BC85-114F-9C61-0EBC0AE60791}" dt="2023-08-24T09:12:12.989" v="4371" actId="478"/>
          <ac:graphicFrameMkLst>
            <pc:docMk/>
            <pc:sldMk cId="713631510" sldId="926"/>
            <ac:graphicFrameMk id="4" creationId="{2C22CD2A-D36E-B7B5-BD06-079CD061D29F}"/>
          </ac:graphicFrameMkLst>
        </pc:graphicFrameChg>
        <pc:graphicFrameChg chg="mod modGraphic">
          <ac:chgData name="Nicole van Deursen" userId="ab670195-4a9b-46bd-8991-ff28320a7570" providerId="ADAL" clId="{A88CD6AA-BC85-114F-9C61-0EBC0AE60791}" dt="2023-08-24T09:13:00.997" v="4438" actId="1076"/>
          <ac:graphicFrameMkLst>
            <pc:docMk/>
            <pc:sldMk cId="713631510" sldId="926"/>
            <ac:graphicFrameMk id="13" creationId="{92829084-55BB-C0F7-866E-53C727B80342}"/>
          </ac:graphicFrameMkLst>
        </pc:graphicFrameChg>
      </pc:sldChg>
      <pc:sldChg chg="add del">
        <pc:chgData name="Nicole van Deursen" userId="ab670195-4a9b-46bd-8991-ff28320a7570" providerId="ADAL" clId="{A88CD6AA-BC85-114F-9C61-0EBC0AE60791}" dt="2023-08-24T09:11:38.830" v="4348" actId="2696"/>
        <pc:sldMkLst>
          <pc:docMk/>
          <pc:sldMk cId="4077526686" sldId="926"/>
        </pc:sldMkLst>
      </pc:sldChg>
      <pc:sldMasterChg chg="delSldLayout">
        <pc:chgData name="Nicole van Deursen" userId="ab670195-4a9b-46bd-8991-ff28320a7570" providerId="ADAL" clId="{A88CD6AA-BC85-114F-9C61-0EBC0AE60791}" dt="2023-08-24T08:40:19.647" v="1416" actId="2696"/>
        <pc:sldMasterMkLst>
          <pc:docMk/>
          <pc:sldMasterMk cId="3159188501" sldId="2147483648"/>
        </pc:sldMasterMkLst>
        <pc:sldLayoutChg chg="del">
          <pc:chgData name="Nicole van Deursen" userId="ab670195-4a9b-46bd-8991-ff28320a7570" providerId="ADAL" clId="{A88CD6AA-BC85-114F-9C61-0EBC0AE60791}" dt="2023-08-24T08:40:19.647" v="1416" actId="2696"/>
          <pc:sldLayoutMkLst>
            <pc:docMk/>
            <pc:sldMasterMk cId="3159188501" sldId="2147483648"/>
            <pc:sldLayoutMk cId="3352870009" sldId="2147483663"/>
          </pc:sldLayoutMkLst>
        </pc:sldLayoutChg>
      </pc:sldMasterChg>
    </pc:docChg>
  </pc:docChgLst>
  <pc:docChgLst>
    <pc:chgData name="Nicole van Deursen" userId="S::nicole.vandeursen@surf.nl::ab670195-4a9b-46bd-8991-ff28320a7570" providerId="AD" clId="Web-{A6D63969-194D-481E-B8EA-C2C6801D9544}"/>
    <pc:docChg chg="modSld">
      <pc:chgData name="Nicole van Deursen" userId="S::nicole.vandeursen@surf.nl::ab670195-4a9b-46bd-8991-ff28320a7570" providerId="AD" clId="Web-{A6D63969-194D-481E-B8EA-C2C6801D9544}" dt="2023-07-27T08:22:44.268" v="86"/>
      <pc:docMkLst>
        <pc:docMk/>
      </pc:docMkLst>
      <pc:sldChg chg="modNotes">
        <pc:chgData name="Nicole van Deursen" userId="S::nicole.vandeursen@surf.nl::ab670195-4a9b-46bd-8991-ff28320a7570" providerId="AD" clId="Web-{A6D63969-194D-481E-B8EA-C2C6801D9544}" dt="2023-07-27T08:22:38.268" v="82"/>
        <pc:sldMkLst>
          <pc:docMk/>
          <pc:sldMk cId="2164459618" sldId="502"/>
        </pc:sldMkLst>
      </pc:sldChg>
      <pc:sldChg chg="modNotes">
        <pc:chgData name="Nicole van Deursen" userId="S::nicole.vandeursen@surf.nl::ab670195-4a9b-46bd-8991-ff28320a7570" providerId="AD" clId="Web-{A6D63969-194D-481E-B8EA-C2C6801D9544}" dt="2023-07-27T08:22:44.268" v="86"/>
        <pc:sldMkLst>
          <pc:docMk/>
          <pc:sldMk cId="2496644413" sldId="503"/>
        </pc:sldMkLst>
      </pc:sldChg>
      <pc:sldChg chg="modNotes">
        <pc:chgData name="Nicole van Deursen" userId="S::nicole.vandeursen@surf.nl::ab670195-4a9b-46bd-8991-ff28320a7570" providerId="AD" clId="Web-{A6D63969-194D-481E-B8EA-C2C6801D9544}" dt="2023-07-27T08:21:08.839" v="7"/>
        <pc:sldMkLst>
          <pc:docMk/>
          <pc:sldMk cId="370341444" sldId="504"/>
        </pc:sldMkLst>
      </pc:sldChg>
    </pc:docChg>
  </pc:docChgLst>
  <pc:docChgLst>
    <pc:chgData name="Nicole van Deursen" userId="ab670195-4a9b-46bd-8991-ff28320a7570" providerId="ADAL" clId="{DE7CA5FF-230E-9C40-9C0A-A529907440AB}"/>
    <pc:docChg chg="undo custSel addSld delSld modSld">
      <pc:chgData name="Nicole van Deursen" userId="ab670195-4a9b-46bd-8991-ff28320a7570" providerId="ADAL" clId="{DE7CA5FF-230E-9C40-9C0A-A529907440AB}" dt="2023-08-02T12:28:51.077" v="2057" actId="2696"/>
      <pc:docMkLst>
        <pc:docMk/>
      </pc:docMkLst>
      <pc:sldChg chg="modNotesTx">
        <pc:chgData name="Nicole van Deursen" userId="ab670195-4a9b-46bd-8991-ff28320a7570" providerId="ADAL" clId="{DE7CA5FF-230E-9C40-9C0A-A529907440AB}" dt="2023-08-02T11:38:03.323" v="206"/>
        <pc:sldMkLst>
          <pc:docMk/>
          <pc:sldMk cId="667192962" sldId="256"/>
        </pc:sldMkLst>
      </pc:sldChg>
      <pc:sldChg chg="modNotesTx">
        <pc:chgData name="Nicole van Deursen" userId="ab670195-4a9b-46bd-8991-ff28320a7570" providerId="ADAL" clId="{DE7CA5FF-230E-9C40-9C0A-A529907440AB}" dt="2023-08-02T11:49:11.534" v="792" actId="20577"/>
        <pc:sldMkLst>
          <pc:docMk/>
          <pc:sldMk cId="3044726291" sldId="284"/>
        </pc:sldMkLst>
      </pc:sldChg>
      <pc:sldChg chg="modSp mod">
        <pc:chgData name="Nicole van Deursen" userId="ab670195-4a9b-46bd-8991-ff28320a7570" providerId="ADAL" clId="{DE7CA5FF-230E-9C40-9C0A-A529907440AB}" dt="2023-08-02T11:42:45.892" v="750" actId="20577"/>
        <pc:sldMkLst>
          <pc:docMk/>
          <pc:sldMk cId="2371692123" sldId="453"/>
        </pc:sldMkLst>
        <pc:graphicFrameChg chg="modGraphic">
          <ac:chgData name="Nicole van Deursen" userId="ab670195-4a9b-46bd-8991-ff28320a7570" providerId="ADAL" clId="{DE7CA5FF-230E-9C40-9C0A-A529907440AB}" dt="2023-08-02T11:42:45.892" v="750" actId="20577"/>
          <ac:graphicFrameMkLst>
            <pc:docMk/>
            <pc:sldMk cId="2371692123" sldId="453"/>
            <ac:graphicFrameMk id="13" creationId="{719F06D9-0428-0663-8EED-E86A4549C0B9}"/>
          </ac:graphicFrameMkLst>
        </pc:graphicFrameChg>
      </pc:sldChg>
      <pc:sldChg chg="addSp delSp modSp mod modNotesTx">
        <pc:chgData name="Nicole van Deursen" userId="ab670195-4a9b-46bd-8991-ff28320a7570" providerId="ADAL" clId="{DE7CA5FF-230E-9C40-9C0A-A529907440AB}" dt="2023-08-02T11:53:26.304" v="903" actId="20577"/>
        <pc:sldMkLst>
          <pc:docMk/>
          <pc:sldMk cId="2919958381" sldId="479"/>
        </pc:sldMkLst>
        <pc:spChg chg="add del mod">
          <ac:chgData name="Nicole van Deursen" userId="ab670195-4a9b-46bd-8991-ff28320a7570" providerId="ADAL" clId="{DE7CA5FF-230E-9C40-9C0A-A529907440AB}" dt="2023-08-02T11:50:23.899" v="813" actId="478"/>
          <ac:spMkLst>
            <pc:docMk/>
            <pc:sldMk cId="2919958381" sldId="479"/>
            <ac:spMk id="5" creationId="{D9BAFDB4-BDFB-0A6F-A4B4-2C10277F8738}"/>
          </ac:spMkLst>
        </pc:spChg>
        <pc:graphicFrameChg chg="modGraphic">
          <ac:chgData name="Nicole van Deursen" userId="ab670195-4a9b-46bd-8991-ff28320a7570" providerId="ADAL" clId="{DE7CA5FF-230E-9C40-9C0A-A529907440AB}" dt="2023-08-02T11:52:43.922" v="843" actId="20577"/>
          <ac:graphicFrameMkLst>
            <pc:docMk/>
            <pc:sldMk cId="2919958381" sldId="479"/>
            <ac:graphicFrameMk id="13" creationId="{92829084-55BB-C0F7-866E-53C727B80342}"/>
          </ac:graphicFrameMkLst>
        </pc:graphicFrameChg>
      </pc:sldChg>
      <pc:sldChg chg="addSp modSp mod modNotesTx">
        <pc:chgData name="Nicole van Deursen" userId="ab670195-4a9b-46bd-8991-ff28320a7570" providerId="ADAL" clId="{DE7CA5FF-230E-9C40-9C0A-A529907440AB}" dt="2023-08-02T11:57:06.725" v="1364" actId="20577"/>
        <pc:sldMkLst>
          <pc:docMk/>
          <pc:sldMk cId="1457377943" sldId="480"/>
        </pc:sldMkLst>
        <pc:graphicFrameChg chg="add mod modGraphic">
          <ac:chgData name="Nicole van Deursen" userId="ab670195-4a9b-46bd-8991-ff28320a7570" providerId="ADAL" clId="{DE7CA5FF-230E-9C40-9C0A-A529907440AB}" dt="2023-08-02T11:55:45.570" v="1132" actId="20577"/>
          <ac:graphicFrameMkLst>
            <pc:docMk/>
            <pc:sldMk cId="1457377943" sldId="480"/>
            <ac:graphicFrameMk id="4" creationId="{226FA7A2-E70A-1DAC-6402-3B4DB637F68B}"/>
          </ac:graphicFrameMkLst>
        </pc:graphicFrameChg>
      </pc:sldChg>
      <pc:sldChg chg="modNotesTx">
        <pc:chgData name="Nicole van Deursen" userId="ab670195-4a9b-46bd-8991-ff28320a7570" providerId="ADAL" clId="{DE7CA5FF-230E-9C40-9C0A-A529907440AB}" dt="2023-08-02T11:37:18.002" v="201" actId="20577"/>
        <pc:sldMkLst>
          <pc:docMk/>
          <pc:sldMk cId="983244530" sldId="487"/>
        </pc:sldMkLst>
      </pc:sldChg>
      <pc:sldChg chg="modNotesTx">
        <pc:chgData name="Nicole van Deursen" userId="ab670195-4a9b-46bd-8991-ff28320a7570" providerId="ADAL" clId="{DE7CA5FF-230E-9C40-9C0A-A529907440AB}" dt="2023-08-02T11:41:55.485" v="737" actId="20577"/>
        <pc:sldMkLst>
          <pc:docMk/>
          <pc:sldMk cId="3558241931" sldId="489"/>
        </pc:sldMkLst>
      </pc:sldChg>
      <pc:sldChg chg="modSp mod">
        <pc:chgData name="Nicole van Deursen" userId="ab670195-4a9b-46bd-8991-ff28320a7570" providerId="ADAL" clId="{DE7CA5FF-230E-9C40-9C0A-A529907440AB}" dt="2023-08-02T11:36:28.729" v="198" actId="20577"/>
        <pc:sldMkLst>
          <pc:docMk/>
          <pc:sldMk cId="2164459618" sldId="502"/>
        </pc:sldMkLst>
        <pc:spChg chg="mod">
          <ac:chgData name="Nicole van Deursen" userId="ab670195-4a9b-46bd-8991-ff28320a7570" providerId="ADAL" clId="{DE7CA5FF-230E-9C40-9C0A-A529907440AB}" dt="2023-08-02T11:36:28.729" v="198" actId="20577"/>
          <ac:spMkLst>
            <pc:docMk/>
            <pc:sldMk cId="2164459618" sldId="502"/>
            <ac:spMk id="26" creationId="{3A70BCFE-909E-1A83-C281-959146F35F25}"/>
          </ac:spMkLst>
        </pc:spChg>
      </pc:sldChg>
      <pc:sldChg chg="modNotesTx">
        <pc:chgData name="Nicole van Deursen" userId="ab670195-4a9b-46bd-8991-ff28320a7570" providerId="ADAL" clId="{DE7CA5FF-230E-9C40-9C0A-A529907440AB}" dt="2023-08-02T11:35:42.697" v="163" actId="20577"/>
        <pc:sldMkLst>
          <pc:docMk/>
          <pc:sldMk cId="2496644413" sldId="503"/>
        </pc:sldMkLst>
      </pc:sldChg>
      <pc:sldChg chg="modSp mod modNotesTx">
        <pc:chgData name="Nicole van Deursen" userId="ab670195-4a9b-46bd-8991-ff28320a7570" providerId="ADAL" clId="{DE7CA5FF-230E-9C40-9C0A-A529907440AB}" dt="2023-08-02T11:51:27.731" v="819" actId="207"/>
        <pc:sldMkLst>
          <pc:docMk/>
          <pc:sldMk cId="2871558609" sldId="505"/>
        </pc:sldMkLst>
        <pc:spChg chg="mod">
          <ac:chgData name="Nicole van Deursen" userId="ab670195-4a9b-46bd-8991-ff28320a7570" providerId="ADAL" clId="{DE7CA5FF-230E-9C40-9C0A-A529907440AB}" dt="2023-08-02T11:51:16.721" v="815" actId="207"/>
          <ac:spMkLst>
            <pc:docMk/>
            <pc:sldMk cId="2871558609" sldId="505"/>
            <ac:spMk id="3" creationId="{0779DCAF-654F-986B-75C5-CC9589E43917}"/>
          </ac:spMkLst>
        </pc:spChg>
        <pc:spChg chg="mod">
          <ac:chgData name="Nicole van Deursen" userId="ab670195-4a9b-46bd-8991-ff28320a7570" providerId="ADAL" clId="{DE7CA5FF-230E-9C40-9C0A-A529907440AB}" dt="2023-08-02T11:51:16.721" v="815" actId="207"/>
          <ac:spMkLst>
            <pc:docMk/>
            <pc:sldMk cId="2871558609" sldId="505"/>
            <ac:spMk id="9" creationId="{8DB0B966-DD02-6F2E-77A0-A95FD2F8F737}"/>
          </ac:spMkLst>
        </pc:spChg>
        <pc:spChg chg="mod">
          <ac:chgData name="Nicole van Deursen" userId="ab670195-4a9b-46bd-8991-ff28320a7570" providerId="ADAL" clId="{DE7CA5FF-230E-9C40-9C0A-A529907440AB}" dt="2023-08-02T11:51:16.721" v="815" actId="207"/>
          <ac:spMkLst>
            <pc:docMk/>
            <pc:sldMk cId="2871558609" sldId="505"/>
            <ac:spMk id="12" creationId="{A67F17BC-C80C-9818-E4A1-A2EA8FC9AE2A}"/>
          </ac:spMkLst>
        </pc:spChg>
        <pc:spChg chg="mod">
          <ac:chgData name="Nicole van Deursen" userId="ab670195-4a9b-46bd-8991-ff28320a7570" providerId="ADAL" clId="{DE7CA5FF-230E-9C40-9C0A-A529907440AB}" dt="2023-08-02T11:51:19.160" v="816" actId="207"/>
          <ac:spMkLst>
            <pc:docMk/>
            <pc:sldMk cId="2871558609" sldId="505"/>
            <ac:spMk id="13" creationId="{2D3B7145-2227-CE4F-975C-EFA6140E19EC}"/>
          </ac:spMkLst>
        </pc:spChg>
        <pc:spChg chg="mod">
          <ac:chgData name="Nicole van Deursen" userId="ab670195-4a9b-46bd-8991-ff28320a7570" providerId="ADAL" clId="{DE7CA5FF-230E-9C40-9C0A-A529907440AB}" dt="2023-08-02T11:51:16.721" v="815" actId="207"/>
          <ac:spMkLst>
            <pc:docMk/>
            <pc:sldMk cId="2871558609" sldId="505"/>
            <ac:spMk id="14" creationId="{A86D9375-7A0A-7A30-3FFF-1EEC0693E790}"/>
          </ac:spMkLst>
        </pc:spChg>
        <pc:spChg chg="mod">
          <ac:chgData name="Nicole van Deursen" userId="ab670195-4a9b-46bd-8991-ff28320a7570" providerId="ADAL" clId="{DE7CA5FF-230E-9C40-9C0A-A529907440AB}" dt="2023-08-02T11:51:16.721" v="815" actId="207"/>
          <ac:spMkLst>
            <pc:docMk/>
            <pc:sldMk cId="2871558609" sldId="505"/>
            <ac:spMk id="15" creationId="{5BFA4DA0-FF5E-3AC4-C83E-C8D03384F4B9}"/>
          </ac:spMkLst>
        </pc:spChg>
        <pc:spChg chg="mod">
          <ac:chgData name="Nicole van Deursen" userId="ab670195-4a9b-46bd-8991-ff28320a7570" providerId="ADAL" clId="{DE7CA5FF-230E-9C40-9C0A-A529907440AB}" dt="2023-08-02T11:51:16.721" v="815" actId="207"/>
          <ac:spMkLst>
            <pc:docMk/>
            <pc:sldMk cId="2871558609" sldId="505"/>
            <ac:spMk id="16" creationId="{C1158361-7944-6CB4-1ECC-19AE3DA19395}"/>
          </ac:spMkLst>
        </pc:spChg>
        <pc:spChg chg="mod">
          <ac:chgData name="Nicole van Deursen" userId="ab670195-4a9b-46bd-8991-ff28320a7570" providerId="ADAL" clId="{DE7CA5FF-230E-9C40-9C0A-A529907440AB}" dt="2023-08-02T11:51:16.721" v="815" actId="207"/>
          <ac:spMkLst>
            <pc:docMk/>
            <pc:sldMk cId="2871558609" sldId="505"/>
            <ac:spMk id="21" creationId="{E9D2A308-640B-1C84-DD95-D8C7545C997F}"/>
          </ac:spMkLst>
        </pc:spChg>
        <pc:spChg chg="mod">
          <ac:chgData name="Nicole van Deursen" userId="ab670195-4a9b-46bd-8991-ff28320a7570" providerId="ADAL" clId="{DE7CA5FF-230E-9C40-9C0A-A529907440AB}" dt="2023-08-02T11:51:23.031" v="817" actId="207"/>
          <ac:spMkLst>
            <pc:docMk/>
            <pc:sldMk cId="2871558609" sldId="505"/>
            <ac:spMk id="34" creationId="{AFA0D181-7CB1-0F98-89B5-86118D8A624F}"/>
          </ac:spMkLst>
        </pc:spChg>
        <pc:spChg chg="mod">
          <ac:chgData name="Nicole van Deursen" userId="ab670195-4a9b-46bd-8991-ff28320a7570" providerId="ADAL" clId="{DE7CA5FF-230E-9C40-9C0A-A529907440AB}" dt="2023-08-02T11:51:25.542" v="818" actId="207"/>
          <ac:spMkLst>
            <pc:docMk/>
            <pc:sldMk cId="2871558609" sldId="505"/>
            <ac:spMk id="38" creationId="{B2DC9667-25CE-BBFC-6F56-B4523CB992D6}"/>
          </ac:spMkLst>
        </pc:spChg>
        <pc:spChg chg="mod">
          <ac:chgData name="Nicole van Deursen" userId="ab670195-4a9b-46bd-8991-ff28320a7570" providerId="ADAL" clId="{DE7CA5FF-230E-9C40-9C0A-A529907440AB}" dt="2023-08-02T11:51:27.731" v="819" actId="207"/>
          <ac:spMkLst>
            <pc:docMk/>
            <pc:sldMk cId="2871558609" sldId="505"/>
            <ac:spMk id="39" creationId="{B3D9A7CC-9665-A3E4-0D4C-ADA8CACCB5CF}"/>
          </ac:spMkLst>
        </pc:spChg>
        <pc:grpChg chg="mod">
          <ac:chgData name="Nicole van Deursen" userId="ab670195-4a9b-46bd-8991-ff28320a7570" providerId="ADAL" clId="{DE7CA5FF-230E-9C40-9C0A-A529907440AB}" dt="2023-08-02T11:51:16.721" v="815" actId="207"/>
          <ac:grpSpMkLst>
            <pc:docMk/>
            <pc:sldMk cId="2871558609" sldId="505"/>
            <ac:grpSpMk id="18" creationId="{9D28C47C-E9FA-3D30-6AA5-B4878E5E2B5F}"/>
          </ac:grpSpMkLst>
        </pc:grpChg>
      </pc:sldChg>
      <pc:sldChg chg="addSp delSp modSp mod setBg modNotesTx">
        <pc:chgData name="Nicole van Deursen" userId="ab670195-4a9b-46bd-8991-ff28320a7570" providerId="ADAL" clId="{DE7CA5FF-230E-9C40-9C0A-A529907440AB}" dt="2023-08-02T12:26:38.668" v="2014" actId="20577"/>
        <pc:sldMkLst>
          <pc:docMk/>
          <pc:sldMk cId="3900049409" sldId="506"/>
        </pc:sldMkLst>
        <pc:spChg chg="mod">
          <ac:chgData name="Nicole van Deursen" userId="ab670195-4a9b-46bd-8991-ff28320a7570" providerId="ADAL" clId="{DE7CA5FF-230E-9C40-9C0A-A529907440AB}" dt="2023-08-02T12:25:53.405" v="1922" actId="26606"/>
          <ac:spMkLst>
            <pc:docMk/>
            <pc:sldMk cId="3900049409" sldId="506"/>
            <ac:spMk id="2" creationId="{F477E41F-39F1-C442-3F54-F09CD2E98E15}"/>
          </ac:spMkLst>
        </pc:spChg>
        <pc:spChg chg="mod">
          <ac:chgData name="Nicole van Deursen" userId="ab670195-4a9b-46bd-8991-ff28320a7570" providerId="ADAL" clId="{DE7CA5FF-230E-9C40-9C0A-A529907440AB}" dt="2023-08-02T12:25:53.405" v="1922" actId="26606"/>
          <ac:spMkLst>
            <pc:docMk/>
            <pc:sldMk cId="3900049409" sldId="506"/>
            <ac:spMk id="3" creationId="{F424040F-CFEA-7DD5-22F8-8E17472740C1}"/>
          </ac:spMkLst>
        </pc:spChg>
        <pc:spChg chg="add">
          <ac:chgData name="Nicole van Deursen" userId="ab670195-4a9b-46bd-8991-ff28320a7570" providerId="ADAL" clId="{DE7CA5FF-230E-9C40-9C0A-A529907440AB}" dt="2023-08-02T12:25:53.405" v="1922" actId="26606"/>
          <ac:spMkLst>
            <pc:docMk/>
            <pc:sldMk cId="3900049409" sldId="506"/>
            <ac:spMk id="11" creationId="{BCED4D40-4B67-4331-AC48-79B82B4A47D8}"/>
          </ac:spMkLst>
        </pc:spChg>
        <pc:spChg chg="add">
          <ac:chgData name="Nicole van Deursen" userId="ab670195-4a9b-46bd-8991-ff28320a7570" providerId="ADAL" clId="{DE7CA5FF-230E-9C40-9C0A-A529907440AB}" dt="2023-08-02T12:25:53.405" v="1922" actId="26606"/>
          <ac:spMkLst>
            <pc:docMk/>
            <pc:sldMk cId="3900049409" sldId="506"/>
            <ac:spMk id="13" creationId="{670CEDEF-4F34-412E-84EE-329C1E936AF5}"/>
          </ac:spMkLst>
        </pc:spChg>
        <pc:graphicFrameChg chg="add del mod">
          <ac:chgData name="Nicole van Deursen" userId="ab670195-4a9b-46bd-8991-ff28320a7570" providerId="ADAL" clId="{DE7CA5FF-230E-9C40-9C0A-A529907440AB}" dt="2023-08-02T12:25:49.835" v="1920"/>
          <ac:graphicFrameMkLst>
            <pc:docMk/>
            <pc:sldMk cId="3900049409" sldId="506"/>
            <ac:graphicFrameMk id="4" creationId="{F4795D7C-748A-8D5F-7F03-BE5F524918D6}"/>
          </ac:graphicFrameMkLst>
        </pc:graphicFrameChg>
        <pc:graphicFrameChg chg="del">
          <ac:chgData name="Nicole van Deursen" userId="ab670195-4a9b-46bd-8991-ff28320a7570" providerId="ADAL" clId="{DE7CA5FF-230E-9C40-9C0A-A529907440AB}" dt="2023-08-02T12:25:42.735" v="1918" actId="478"/>
          <ac:graphicFrameMkLst>
            <pc:docMk/>
            <pc:sldMk cId="3900049409" sldId="506"/>
            <ac:graphicFrameMk id="5" creationId="{A3C96C95-B0F5-78FA-5A5B-A32CDF52ECB8}"/>
          </ac:graphicFrameMkLst>
        </pc:graphicFrameChg>
        <pc:graphicFrameChg chg="add mod">
          <ac:chgData name="Nicole van Deursen" userId="ab670195-4a9b-46bd-8991-ff28320a7570" providerId="ADAL" clId="{DE7CA5FF-230E-9C40-9C0A-A529907440AB}" dt="2023-08-02T12:25:53.405" v="1922" actId="26606"/>
          <ac:graphicFrameMkLst>
            <pc:docMk/>
            <pc:sldMk cId="3900049409" sldId="506"/>
            <ac:graphicFrameMk id="6" creationId="{0E09D037-31CD-2F79-F825-8A5BDCED9042}"/>
          </ac:graphicFrameMkLst>
        </pc:graphicFrameChg>
      </pc:sldChg>
      <pc:sldChg chg="modNotesTx">
        <pc:chgData name="Nicole van Deursen" userId="ab670195-4a9b-46bd-8991-ff28320a7570" providerId="ADAL" clId="{DE7CA5FF-230E-9C40-9C0A-A529907440AB}" dt="2023-08-02T11:34:37.534" v="84" actId="20577"/>
        <pc:sldMkLst>
          <pc:docMk/>
          <pc:sldMk cId="2363034008" sldId="910"/>
        </pc:sldMkLst>
      </pc:sldChg>
      <pc:sldChg chg="modSp del mod">
        <pc:chgData name="Nicole van Deursen" userId="ab670195-4a9b-46bd-8991-ff28320a7570" providerId="ADAL" clId="{DE7CA5FF-230E-9C40-9C0A-A529907440AB}" dt="2023-08-02T12:28:51.077" v="2057" actId="2696"/>
        <pc:sldMkLst>
          <pc:docMk/>
          <pc:sldMk cId="4099868072" sldId="911"/>
        </pc:sldMkLst>
        <pc:spChg chg="mod">
          <ac:chgData name="Nicole van Deursen" userId="ab670195-4a9b-46bd-8991-ff28320a7570" providerId="ADAL" clId="{DE7CA5FF-230E-9C40-9C0A-A529907440AB}" dt="2023-08-02T11:38:23.157" v="208" actId="20577"/>
          <ac:spMkLst>
            <pc:docMk/>
            <pc:sldMk cId="4099868072" sldId="911"/>
            <ac:spMk id="3" creationId="{34607B9A-A9C3-E5D3-93AD-82C61D46CDA2}"/>
          </ac:spMkLst>
        </pc:spChg>
      </pc:sldChg>
      <pc:sldChg chg="addSp modSp mod setBg">
        <pc:chgData name="Nicole van Deursen" userId="ab670195-4a9b-46bd-8991-ff28320a7570" providerId="ADAL" clId="{DE7CA5FF-230E-9C40-9C0A-A529907440AB}" dt="2023-08-02T12:27:11.740" v="2016" actId="26606"/>
        <pc:sldMkLst>
          <pc:docMk/>
          <pc:sldMk cId="653014864" sldId="914"/>
        </pc:sldMkLst>
        <pc:spChg chg="mod">
          <ac:chgData name="Nicole van Deursen" userId="ab670195-4a9b-46bd-8991-ff28320a7570" providerId="ADAL" clId="{DE7CA5FF-230E-9C40-9C0A-A529907440AB}" dt="2023-08-02T12:27:11.740" v="2016" actId="26606"/>
          <ac:spMkLst>
            <pc:docMk/>
            <pc:sldMk cId="653014864" sldId="914"/>
            <ac:spMk id="7" creationId="{A33BFCE2-BD40-6BF2-C1F7-94A01C247357}"/>
          </ac:spMkLst>
        </pc:spChg>
        <pc:spChg chg="add">
          <ac:chgData name="Nicole van Deursen" userId="ab670195-4a9b-46bd-8991-ff28320a7570" providerId="ADAL" clId="{DE7CA5FF-230E-9C40-9C0A-A529907440AB}" dt="2023-08-02T12:27:11.740" v="2016" actId="26606"/>
          <ac:spMkLst>
            <pc:docMk/>
            <pc:sldMk cId="653014864" sldId="914"/>
            <ac:spMk id="5127" creationId="{BCED4D40-4B67-4331-AC48-79B82B4A47D8}"/>
          </ac:spMkLst>
        </pc:spChg>
        <pc:spChg chg="add">
          <ac:chgData name="Nicole van Deursen" userId="ab670195-4a9b-46bd-8991-ff28320a7570" providerId="ADAL" clId="{DE7CA5FF-230E-9C40-9C0A-A529907440AB}" dt="2023-08-02T12:27:11.740" v="2016" actId="26606"/>
          <ac:spMkLst>
            <pc:docMk/>
            <pc:sldMk cId="653014864" sldId="914"/>
            <ac:spMk id="5129" creationId="{670CEDEF-4F34-412E-84EE-329C1E936AF5}"/>
          </ac:spMkLst>
        </pc:spChg>
        <pc:picChg chg="mod">
          <ac:chgData name="Nicole van Deursen" userId="ab670195-4a9b-46bd-8991-ff28320a7570" providerId="ADAL" clId="{DE7CA5FF-230E-9C40-9C0A-A529907440AB}" dt="2023-08-02T12:27:11.740" v="2016" actId="26606"/>
          <ac:picMkLst>
            <pc:docMk/>
            <pc:sldMk cId="653014864" sldId="914"/>
            <ac:picMk id="5122" creationId="{415B9722-7EE7-E5CC-36B6-38CC2D65A0ED}"/>
          </ac:picMkLst>
        </pc:picChg>
      </pc:sldChg>
      <pc:sldChg chg="addSp modSp mod setBg">
        <pc:chgData name="Nicole van Deursen" userId="ab670195-4a9b-46bd-8991-ff28320a7570" providerId="ADAL" clId="{DE7CA5FF-230E-9C40-9C0A-A529907440AB}" dt="2023-08-02T12:27:05.173" v="2015" actId="26606"/>
        <pc:sldMkLst>
          <pc:docMk/>
          <pc:sldMk cId="2061394631" sldId="915"/>
        </pc:sldMkLst>
        <pc:spChg chg="mod">
          <ac:chgData name="Nicole van Deursen" userId="ab670195-4a9b-46bd-8991-ff28320a7570" providerId="ADAL" clId="{DE7CA5FF-230E-9C40-9C0A-A529907440AB}" dt="2023-08-02T12:27:05.173" v="2015" actId="26606"/>
          <ac:spMkLst>
            <pc:docMk/>
            <pc:sldMk cId="2061394631" sldId="915"/>
            <ac:spMk id="2" creationId="{6028F517-D1EA-F0A4-2591-98BEC39069D7}"/>
          </ac:spMkLst>
        </pc:spChg>
        <pc:spChg chg="add">
          <ac:chgData name="Nicole van Deursen" userId="ab670195-4a9b-46bd-8991-ff28320a7570" providerId="ADAL" clId="{DE7CA5FF-230E-9C40-9C0A-A529907440AB}" dt="2023-08-02T12:27:05.173" v="2015" actId="26606"/>
          <ac:spMkLst>
            <pc:docMk/>
            <pc:sldMk cId="2061394631" sldId="915"/>
            <ac:spMk id="9" creationId="{BCED4D40-4B67-4331-AC48-79B82B4A47D8}"/>
          </ac:spMkLst>
        </pc:spChg>
        <pc:spChg chg="add">
          <ac:chgData name="Nicole van Deursen" userId="ab670195-4a9b-46bd-8991-ff28320a7570" providerId="ADAL" clId="{DE7CA5FF-230E-9C40-9C0A-A529907440AB}" dt="2023-08-02T12:27:05.173" v="2015" actId="26606"/>
          <ac:spMkLst>
            <pc:docMk/>
            <pc:sldMk cId="2061394631" sldId="915"/>
            <ac:spMk id="11" creationId="{670CEDEF-4F34-412E-84EE-329C1E936AF5}"/>
          </ac:spMkLst>
        </pc:spChg>
        <pc:graphicFrameChg chg="mod">
          <ac:chgData name="Nicole van Deursen" userId="ab670195-4a9b-46bd-8991-ff28320a7570" providerId="ADAL" clId="{DE7CA5FF-230E-9C40-9C0A-A529907440AB}" dt="2023-08-02T12:27:05.173" v="2015" actId="26606"/>
          <ac:graphicFrameMkLst>
            <pc:docMk/>
            <pc:sldMk cId="2061394631" sldId="915"/>
            <ac:graphicFrameMk id="4" creationId="{A44E8C41-C13A-EE2A-1D41-66BE56AE8E1D}"/>
          </ac:graphicFrameMkLst>
        </pc:graphicFrameChg>
      </pc:sldChg>
      <pc:sldChg chg="addSp modSp mod">
        <pc:chgData name="Nicole van Deursen" userId="ab670195-4a9b-46bd-8991-ff28320a7570" providerId="ADAL" clId="{DE7CA5FF-230E-9C40-9C0A-A529907440AB}" dt="2023-08-02T12:18:11.990" v="1520" actId="1076"/>
        <pc:sldMkLst>
          <pc:docMk/>
          <pc:sldMk cId="94156714" sldId="916"/>
        </pc:sldMkLst>
        <pc:spChg chg="add mod">
          <ac:chgData name="Nicole van Deursen" userId="ab670195-4a9b-46bd-8991-ff28320a7570" providerId="ADAL" clId="{DE7CA5FF-230E-9C40-9C0A-A529907440AB}" dt="2023-08-02T12:17:47.510" v="1497" actId="20577"/>
          <ac:spMkLst>
            <pc:docMk/>
            <pc:sldMk cId="94156714" sldId="916"/>
            <ac:spMk id="4" creationId="{D663A716-59FD-DA64-3D8E-013BD9172DC0}"/>
          </ac:spMkLst>
        </pc:spChg>
        <pc:spChg chg="add mod">
          <ac:chgData name="Nicole van Deursen" userId="ab670195-4a9b-46bd-8991-ff28320a7570" providerId="ADAL" clId="{DE7CA5FF-230E-9C40-9C0A-A529907440AB}" dt="2023-08-02T12:18:11.990" v="1520" actId="1076"/>
          <ac:spMkLst>
            <pc:docMk/>
            <pc:sldMk cId="94156714" sldId="916"/>
            <ac:spMk id="5" creationId="{ECBADA9F-EC7C-2E92-0D5A-C13D3C1DAE18}"/>
          </ac:spMkLst>
        </pc:spChg>
      </pc:sldChg>
      <pc:sldChg chg="addSp delSp modSp new mod setBg modNotesTx">
        <pc:chgData name="Nicole van Deursen" userId="ab670195-4a9b-46bd-8991-ff28320a7570" providerId="ADAL" clId="{DE7CA5FF-230E-9C40-9C0A-A529907440AB}" dt="2023-08-02T12:21:46.337" v="1773" actId="26606"/>
        <pc:sldMkLst>
          <pc:docMk/>
          <pc:sldMk cId="1222531527" sldId="920"/>
        </pc:sldMkLst>
        <pc:spChg chg="mod">
          <ac:chgData name="Nicole van Deursen" userId="ab670195-4a9b-46bd-8991-ff28320a7570" providerId="ADAL" clId="{DE7CA5FF-230E-9C40-9C0A-A529907440AB}" dt="2023-08-02T12:21:46.337" v="1773" actId="26606"/>
          <ac:spMkLst>
            <pc:docMk/>
            <pc:sldMk cId="1222531527" sldId="920"/>
            <ac:spMk id="2" creationId="{1A862853-5AE0-F606-98B8-58647E4798FD}"/>
          </ac:spMkLst>
        </pc:spChg>
        <pc:spChg chg="del">
          <ac:chgData name="Nicole van Deursen" userId="ab670195-4a9b-46bd-8991-ff28320a7570" providerId="ADAL" clId="{DE7CA5FF-230E-9C40-9C0A-A529907440AB}" dt="2023-08-02T12:16:13.403" v="1384" actId="478"/>
          <ac:spMkLst>
            <pc:docMk/>
            <pc:sldMk cId="1222531527" sldId="920"/>
            <ac:spMk id="3" creationId="{81E12566-80A6-9E50-EC72-455EAC27361C}"/>
          </ac:spMkLst>
        </pc:spChg>
        <pc:spChg chg="add">
          <ac:chgData name="Nicole van Deursen" userId="ab670195-4a9b-46bd-8991-ff28320a7570" providerId="ADAL" clId="{DE7CA5FF-230E-9C40-9C0A-A529907440AB}" dt="2023-08-02T12:21:46.337" v="1773" actId="26606"/>
          <ac:spMkLst>
            <pc:docMk/>
            <pc:sldMk cId="1222531527" sldId="920"/>
            <ac:spMk id="9" creationId="{BCED4D40-4B67-4331-AC48-79B82B4A47D8}"/>
          </ac:spMkLst>
        </pc:spChg>
        <pc:spChg chg="add">
          <ac:chgData name="Nicole van Deursen" userId="ab670195-4a9b-46bd-8991-ff28320a7570" providerId="ADAL" clId="{DE7CA5FF-230E-9C40-9C0A-A529907440AB}" dt="2023-08-02T12:21:46.337" v="1773" actId="26606"/>
          <ac:spMkLst>
            <pc:docMk/>
            <pc:sldMk cId="1222531527" sldId="920"/>
            <ac:spMk id="11" creationId="{670CEDEF-4F34-412E-84EE-329C1E936AF5}"/>
          </ac:spMkLst>
        </pc:spChg>
        <pc:picChg chg="add mod">
          <ac:chgData name="Nicole van Deursen" userId="ab670195-4a9b-46bd-8991-ff28320a7570" providerId="ADAL" clId="{DE7CA5FF-230E-9C40-9C0A-A529907440AB}" dt="2023-08-02T12:21:46.337" v="1773" actId="26606"/>
          <ac:picMkLst>
            <pc:docMk/>
            <pc:sldMk cId="1222531527" sldId="920"/>
            <ac:picMk id="4" creationId="{567727BB-2A7C-99BF-2C38-8AE3E6B4DD60}"/>
          </ac:picMkLst>
        </pc:picChg>
      </pc:sldChg>
      <pc:sldChg chg="addSp delSp modSp new mod setBg modNotesTx">
        <pc:chgData name="Nicole van Deursen" userId="ab670195-4a9b-46bd-8991-ff28320a7570" providerId="ADAL" clId="{DE7CA5FF-230E-9C40-9C0A-A529907440AB}" dt="2023-08-02T12:22:23.820" v="1895" actId="20577"/>
        <pc:sldMkLst>
          <pc:docMk/>
          <pc:sldMk cId="544233439" sldId="921"/>
        </pc:sldMkLst>
        <pc:spChg chg="mod">
          <ac:chgData name="Nicole van Deursen" userId="ab670195-4a9b-46bd-8991-ff28320a7570" providerId="ADAL" clId="{DE7CA5FF-230E-9C40-9C0A-A529907440AB}" dt="2023-08-02T12:21:36.072" v="1772" actId="26606"/>
          <ac:spMkLst>
            <pc:docMk/>
            <pc:sldMk cId="544233439" sldId="921"/>
            <ac:spMk id="2" creationId="{60EF8B68-7ACC-840D-EC55-698C221E6075}"/>
          </ac:spMkLst>
        </pc:spChg>
        <pc:spChg chg="del">
          <ac:chgData name="Nicole van Deursen" userId="ab670195-4a9b-46bd-8991-ff28320a7570" providerId="ADAL" clId="{DE7CA5FF-230E-9C40-9C0A-A529907440AB}" dt="2023-08-02T12:21:30.196" v="1770" actId="478"/>
          <ac:spMkLst>
            <pc:docMk/>
            <pc:sldMk cId="544233439" sldId="921"/>
            <ac:spMk id="3" creationId="{2F6989B6-26DF-A967-ADA1-417CC1222C9E}"/>
          </ac:spMkLst>
        </pc:spChg>
        <pc:spChg chg="add">
          <ac:chgData name="Nicole van Deursen" userId="ab670195-4a9b-46bd-8991-ff28320a7570" providerId="ADAL" clId="{DE7CA5FF-230E-9C40-9C0A-A529907440AB}" dt="2023-08-02T12:21:36.072" v="1772" actId="26606"/>
          <ac:spMkLst>
            <pc:docMk/>
            <pc:sldMk cId="544233439" sldId="921"/>
            <ac:spMk id="9" creationId="{BCED4D40-4B67-4331-AC48-79B82B4A47D8}"/>
          </ac:spMkLst>
        </pc:spChg>
        <pc:spChg chg="add">
          <ac:chgData name="Nicole van Deursen" userId="ab670195-4a9b-46bd-8991-ff28320a7570" providerId="ADAL" clId="{DE7CA5FF-230E-9C40-9C0A-A529907440AB}" dt="2023-08-02T12:21:36.072" v="1772" actId="26606"/>
          <ac:spMkLst>
            <pc:docMk/>
            <pc:sldMk cId="544233439" sldId="921"/>
            <ac:spMk id="11" creationId="{670CEDEF-4F34-412E-84EE-329C1E936AF5}"/>
          </ac:spMkLst>
        </pc:spChg>
        <pc:graphicFrameChg chg="add mod modGraphic">
          <ac:chgData name="Nicole van Deursen" userId="ab670195-4a9b-46bd-8991-ff28320a7570" providerId="ADAL" clId="{DE7CA5FF-230E-9C40-9C0A-A529907440AB}" dt="2023-08-02T12:21:36.072" v="1772" actId="26606"/>
          <ac:graphicFrameMkLst>
            <pc:docMk/>
            <pc:sldMk cId="544233439" sldId="921"/>
            <ac:graphicFrameMk id="4" creationId="{07198AC4-4B73-6EBE-51A2-F6738191CCB4}"/>
          </ac:graphicFrameMkLst>
        </pc:graphicFrameChg>
      </pc:sldChg>
      <pc:sldChg chg="addSp delSp modSp add mod setBg delDesignElem modNotesTx">
        <pc:chgData name="Nicole van Deursen" userId="ab670195-4a9b-46bd-8991-ff28320a7570" providerId="ADAL" clId="{DE7CA5FF-230E-9C40-9C0A-A529907440AB}" dt="2023-08-02T12:28:50.011" v="2056"/>
        <pc:sldMkLst>
          <pc:docMk/>
          <pc:sldMk cId="1573353723" sldId="922"/>
        </pc:sldMkLst>
        <pc:spChg chg="add mod">
          <ac:chgData name="Nicole van Deursen" userId="ab670195-4a9b-46bd-8991-ff28320a7570" providerId="ADAL" clId="{DE7CA5FF-230E-9C40-9C0A-A529907440AB}" dt="2023-08-02T12:28:23.545" v="2031" actId="1076"/>
          <ac:spMkLst>
            <pc:docMk/>
            <pc:sldMk cId="1573353723" sldId="922"/>
            <ac:spMk id="2" creationId="{6E9DCB00-5E8C-3C0A-E7B8-86AE7358BA73}"/>
          </ac:spMkLst>
        </pc:spChg>
        <pc:spChg chg="mod">
          <ac:chgData name="Nicole van Deursen" userId="ab670195-4a9b-46bd-8991-ff28320a7570" providerId="ADAL" clId="{DE7CA5FF-230E-9C40-9C0A-A529907440AB}" dt="2023-08-02T12:28:32.319" v="2055" actId="27636"/>
          <ac:spMkLst>
            <pc:docMk/>
            <pc:sldMk cId="1573353723" sldId="922"/>
            <ac:spMk id="7" creationId="{A33BFCE2-BD40-6BF2-C1F7-94A01C247357}"/>
          </ac:spMkLst>
        </pc:spChg>
        <pc:spChg chg="add">
          <ac:chgData name="Nicole van Deursen" userId="ab670195-4a9b-46bd-8991-ff28320a7570" providerId="ADAL" clId="{DE7CA5FF-230E-9C40-9C0A-A529907440AB}" dt="2023-08-02T12:28:06.709" v="2023" actId="26606"/>
          <ac:spMkLst>
            <pc:docMk/>
            <pc:sldMk cId="1573353723" sldId="922"/>
            <ac:spMk id="5124" creationId="{BCED4D40-4B67-4331-AC48-79B82B4A47D8}"/>
          </ac:spMkLst>
        </pc:spChg>
        <pc:spChg chg="add">
          <ac:chgData name="Nicole van Deursen" userId="ab670195-4a9b-46bd-8991-ff28320a7570" providerId="ADAL" clId="{DE7CA5FF-230E-9C40-9C0A-A529907440AB}" dt="2023-08-02T12:28:06.709" v="2023" actId="26606"/>
          <ac:spMkLst>
            <pc:docMk/>
            <pc:sldMk cId="1573353723" sldId="922"/>
            <ac:spMk id="5125" creationId="{670CEDEF-4F34-412E-84EE-329C1E936AF5}"/>
          </ac:spMkLst>
        </pc:spChg>
        <pc:spChg chg="del">
          <ac:chgData name="Nicole van Deursen" userId="ab670195-4a9b-46bd-8991-ff28320a7570" providerId="ADAL" clId="{DE7CA5FF-230E-9C40-9C0A-A529907440AB}" dt="2023-08-02T12:27:46.698" v="2018"/>
          <ac:spMkLst>
            <pc:docMk/>
            <pc:sldMk cId="1573353723" sldId="922"/>
            <ac:spMk id="5127" creationId="{BCED4D40-4B67-4331-AC48-79B82B4A47D8}"/>
          </ac:spMkLst>
        </pc:spChg>
        <pc:spChg chg="del">
          <ac:chgData name="Nicole van Deursen" userId="ab670195-4a9b-46bd-8991-ff28320a7570" providerId="ADAL" clId="{DE7CA5FF-230E-9C40-9C0A-A529907440AB}" dt="2023-08-02T12:27:46.698" v="2018"/>
          <ac:spMkLst>
            <pc:docMk/>
            <pc:sldMk cId="1573353723" sldId="922"/>
            <ac:spMk id="5129" creationId="{670CEDEF-4F34-412E-84EE-329C1E936AF5}"/>
          </ac:spMkLst>
        </pc:spChg>
        <pc:picChg chg="add del">
          <ac:chgData name="Nicole van Deursen" userId="ab670195-4a9b-46bd-8991-ff28320a7570" providerId="ADAL" clId="{DE7CA5FF-230E-9C40-9C0A-A529907440AB}" dt="2023-08-02T12:28:14.444" v="2029" actId="478"/>
          <ac:picMkLst>
            <pc:docMk/>
            <pc:sldMk cId="1573353723" sldId="922"/>
            <ac:picMk id="5122" creationId="{415B9722-7EE7-E5CC-36B6-38CC2D65A0E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94CFB-97F6-4C4F-BFB5-A725E32631EA}"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GB"/>
        </a:p>
      </dgm:t>
    </dgm:pt>
    <dgm:pt modelId="{E994D2A3-7860-7941-91EB-EF965F253129}">
      <dgm:prSet phldrT="[Text]"/>
      <dgm:spPr/>
      <dgm:t>
        <a:bodyPr/>
        <a:lstStyle/>
        <a:p>
          <a:r>
            <a:rPr lang="en-GB" dirty="0" err="1"/>
            <a:t>Bestaand</a:t>
          </a:r>
          <a:r>
            <a:rPr lang="en-GB" dirty="0"/>
            <a:t> </a:t>
          </a:r>
          <a:r>
            <a:rPr lang="en-GB" dirty="0" err="1"/>
            <a:t>probleem</a:t>
          </a:r>
          <a:endParaRPr lang="en-GB" dirty="0"/>
        </a:p>
      </dgm:t>
    </dgm:pt>
    <dgm:pt modelId="{7E4D20C6-0D6D-9449-B134-033A3291C688}" type="parTrans" cxnId="{B74C4A70-D152-674C-B0C6-B426D93B6CC6}">
      <dgm:prSet/>
      <dgm:spPr/>
      <dgm:t>
        <a:bodyPr/>
        <a:lstStyle/>
        <a:p>
          <a:endParaRPr lang="en-GB"/>
        </a:p>
      </dgm:t>
    </dgm:pt>
    <dgm:pt modelId="{47EB75BB-80D5-8B4D-8A00-7FA8FE7CDF4E}" type="sibTrans" cxnId="{B74C4A70-D152-674C-B0C6-B426D93B6CC6}">
      <dgm:prSet/>
      <dgm:spPr/>
      <dgm:t>
        <a:bodyPr/>
        <a:lstStyle/>
        <a:p>
          <a:endParaRPr lang="en-GB"/>
        </a:p>
      </dgm:t>
    </dgm:pt>
    <dgm:pt modelId="{412A003D-21CC-F14D-BBA3-F7C8BB3748D2}">
      <dgm:prSet phldrT="[Text]"/>
      <dgm:spPr/>
      <dgm:t>
        <a:bodyPr/>
        <a:lstStyle/>
        <a:p>
          <a:r>
            <a:rPr lang="en-GB" dirty="0"/>
            <a:t>Risico</a:t>
          </a:r>
        </a:p>
      </dgm:t>
    </dgm:pt>
    <dgm:pt modelId="{4A2C0443-1DA3-034C-A1E1-AD694DA18687}" type="parTrans" cxnId="{4C7B3C1D-F296-1D4D-8F5F-73A17A0753B2}">
      <dgm:prSet/>
      <dgm:spPr/>
      <dgm:t>
        <a:bodyPr/>
        <a:lstStyle/>
        <a:p>
          <a:endParaRPr lang="en-GB"/>
        </a:p>
      </dgm:t>
    </dgm:pt>
    <dgm:pt modelId="{2401A081-EA52-4845-8B02-A6A339B2498B}" type="sibTrans" cxnId="{4C7B3C1D-F296-1D4D-8F5F-73A17A0753B2}">
      <dgm:prSet/>
      <dgm:spPr/>
      <dgm:t>
        <a:bodyPr/>
        <a:lstStyle/>
        <a:p>
          <a:endParaRPr lang="en-GB"/>
        </a:p>
      </dgm:t>
    </dgm:pt>
    <dgm:pt modelId="{E88E883A-4AF0-7740-A556-6183A78EDB61}">
      <dgm:prSet phldrT="[Text]"/>
      <dgm:spPr/>
      <dgm:t>
        <a:bodyPr/>
        <a:lstStyle/>
        <a:p>
          <a:r>
            <a:rPr lang="en-GB" dirty="0" err="1"/>
            <a:t>Dreiging</a:t>
          </a:r>
          <a:endParaRPr lang="en-GB" dirty="0"/>
        </a:p>
      </dgm:t>
    </dgm:pt>
    <dgm:pt modelId="{D4F3AA42-6C5D-EB40-BD57-CE19520ED756}" type="parTrans" cxnId="{88A3BC5A-B13F-7B45-ADE7-F57E19B83D82}">
      <dgm:prSet/>
      <dgm:spPr/>
      <dgm:t>
        <a:bodyPr/>
        <a:lstStyle/>
        <a:p>
          <a:endParaRPr lang="en-GB"/>
        </a:p>
      </dgm:t>
    </dgm:pt>
    <dgm:pt modelId="{C6A599A1-FB1B-1D49-A6ED-102CC37CB075}" type="sibTrans" cxnId="{88A3BC5A-B13F-7B45-ADE7-F57E19B83D82}">
      <dgm:prSet/>
      <dgm:spPr/>
      <dgm:t>
        <a:bodyPr/>
        <a:lstStyle/>
        <a:p>
          <a:endParaRPr lang="en-GB"/>
        </a:p>
      </dgm:t>
    </dgm:pt>
    <dgm:pt modelId="{7C0AA414-4CC3-5247-8B59-4C3999CADD68}">
      <dgm:prSet phldrT="[Text]"/>
      <dgm:spPr/>
      <dgm:t>
        <a:bodyPr/>
        <a:lstStyle/>
        <a:p>
          <a:r>
            <a:rPr lang="en-GB" dirty="0" err="1"/>
            <a:t>Oorzaak</a:t>
          </a:r>
          <a:endParaRPr lang="en-GB" dirty="0"/>
        </a:p>
      </dgm:t>
    </dgm:pt>
    <dgm:pt modelId="{AB1A12D6-09A4-404E-AE22-C388E256213B}" type="parTrans" cxnId="{660B1CC2-177D-4245-AE17-83E98C03C67F}">
      <dgm:prSet/>
      <dgm:spPr/>
      <dgm:t>
        <a:bodyPr/>
        <a:lstStyle/>
        <a:p>
          <a:endParaRPr lang="en-GB"/>
        </a:p>
      </dgm:t>
    </dgm:pt>
    <dgm:pt modelId="{B8837631-9E8B-E94C-BB39-1F2B0DE6FF23}" type="sibTrans" cxnId="{660B1CC2-177D-4245-AE17-83E98C03C67F}">
      <dgm:prSet/>
      <dgm:spPr/>
      <dgm:t>
        <a:bodyPr/>
        <a:lstStyle/>
        <a:p>
          <a:endParaRPr lang="en-GB"/>
        </a:p>
      </dgm:t>
    </dgm:pt>
    <dgm:pt modelId="{E1E3A4EC-DCDA-3241-B3AD-02720C39D31B}">
      <dgm:prSet phldrT="[Text]"/>
      <dgm:spPr/>
      <dgm:t>
        <a:bodyPr/>
        <a:lstStyle/>
        <a:p>
          <a:r>
            <a:rPr lang="en-GB" dirty="0" err="1"/>
            <a:t>Gevolg</a:t>
          </a:r>
          <a:endParaRPr lang="en-GB" dirty="0"/>
        </a:p>
      </dgm:t>
    </dgm:pt>
    <dgm:pt modelId="{DE07B8B8-4D9A-234A-A4F8-4ED043327440}" type="parTrans" cxnId="{D814887D-ED93-1645-8C7B-FC1373A0B637}">
      <dgm:prSet/>
      <dgm:spPr/>
      <dgm:t>
        <a:bodyPr/>
        <a:lstStyle/>
        <a:p>
          <a:endParaRPr lang="en-GB"/>
        </a:p>
      </dgm:t>
    </dgm:pt>
    <dgm:pt modelId="{524C906B-97DC-DE48-BA49-3D4B332BE36C}" type="sibTrans" cxnId="{D814887D-ED93-1645-8C7B-FC1373A0B637}">
      <dgm:prSet/>
      <dgm:spPr/>
      <dgm:t>
        <a:bodyPr/>
        <a:lstStyle/>
        <a:p>
          <a:endParaRPr lang="en-GB"/>
        </a:p>
      </dgm:t>
    </dgm:pt>
    <dgm:pt modelId="{C4808C9F-9B65-4045-BC48-196A78C2AEC6}">
      <dgm:prSet phldrT="[Text]"/>
      <dgm:spPr/>
      <dgm:t>
        <a:bodyPr/>
        <a:lstStyle/>
        <a:p>
          <a:r>
            <a:rPr lang="en-GB" dirty="0" err="1"/>
            <a:t>Zwakke</a:t>
          </a:r>
          <a:r>
            <a:rPr lang="en-GB" dirty="0"/>
            <a:t> </a:t>
          </a:r>
          <a:r>
            <a:rPr lang="en-GB" dirty="0" err="1"/>
            <a:t>plek</a:t>
          </a:r>
          <a:endParaRPr lang="en-GB" dirty="0"/>
        </a:p>
      </dgm:t>
    </dgm:pt>
    <dgm:pt modelId="{892B7A52-48E4-7D4F-80C5-4A55D9007878}" type="parTrans" cxnId="{AF082B5C-2739-D543-AF93-DE5BA00B9646}">
      <dgm:prSet/>
      <dgm:spPr/>
      <dgm:t>
        <a:bodyPr/>
        <a:lstStyle/>
        <a:p>
          <a:endParaRPr lang="en-GB"/>
        </a:p>
      </dgm:t>
    </dgm:pt>
    <dgm:pt modelId="{C55ADC98-A5E0-F443-9683-6FC7FCA88612}" type="sibTrans" cxnId="{AF082B5C-2739-D543-AF93-DE5BA00B9646}">
      <dgm:prSet/>
      <dgm:spPr/>
      <dgm:t>
        <a:bodyPr/>
        <a:lstStyle/>
        <a:p>
          <a:endParaRPr lang="en-GB"/>
        </a:p>
      </dgm:t>
    </dgm:pt>
    <dgm:pt modelId="{733E1D22-07B0-C240-B8EF-C81A104F9821}">
      <dgm:prSet phldrT="[Text]"/>
      <dgm:spPr/>
      <dgm:t>
        <a:bodyPr/>
        <a:lstStyle/>
        <a:p>
          <a:r>
            <a:rPr lang="en-GB" dirty="0"/>
            <a:t>Impact</a:t>
          </a:r>
        </a:p>
      </dgm:t>
    </dgm:pt>
    <dgm:pt modelId="{21FE5E30-1A44-2E49-B58C-AEDDFBDBDF31}" type="parTrans" cxnId="{B0DB5C8C-3908-A54C-9F93-B8489D4A65F6}">
      <dgm:prSet/>
      <dgm:spPr/>
      <dgm:t>
        <a:bodyPr/>
        <a:lstStyle/>
        <a:p>
          <a:endParaRPr lang="en-GB"/>
        </a:p>
      </dgm:t>
    </dgm:pt>
    <dgm:pt modelId="{0A91170E-D021-E846-813B-EC1C16221E92}" type="sibTrans" cxnId="{B0DB5C8C-3908-A54C-9F93-B8489D4A65F6}">
      <dgm:prSet/>
      <dgm:spPr/>
      <dgm:t>
        <a:bodyPr/>
        <a:lstStyle/>
        <a:p>
          <a:endParaRPr lang="en-GB"/>
        </a:p>
      </dgm:t>
    </dgm:pt>
    <dgm:pt modelId="{F6150E2F-3031-DB42-8263-B24B9046A5FF}">
      <dgm:prSet phldrT="[Text]"/>
      <dgm:spPr/>
      <dgm:t>
        <a:bodyPr/>
        <a:lstStyle/>
        <a:p>
          <a:r>
            <a:rPr lang="en-GB" dirty="0"/>
            <a:t>Schade</a:t>
          </a:r>
        </a:p>
      </dgm:t>
    </dgm:pt>
    <dgm:pt modelId="{A0471EC2-AF62-D440-9E97-557627EE2F09}" type="parTrans" cxnId="{2AC48C92-8E94-1140-9484-7D9D49A5220C}">
      <dgm:prSet/>
      <dgm:spPr/>
      <dgm:t>
        <a:bodyPr/>
        <a:lstStyle/>
        <a:p>
          <a:endParaRPr lang="en-GB"/>
        </a:p>
      </dgm:t>
    </dgm:pt>
    <dgm:pt modelId="{198DD19D-553C-B346-B410-F868BBF3BB68}" type="sibTrans" cxnId="{2AC48C92-8E94-1140-9484-7D9D49A5220C}">
      <dgm:prSet/>
      <dgm:spPr/>
      <dgm:t>
        <a:bodyPr/>
        <a:lstStyle/>
        <a:p>
          <a:endParaRPr lang="en-GB"/>
        </a:p>
      </dgm:t>
    </dgm:pt>
    <dgm:pt modelId="{05DDE189-BD1C-654A-AFF2-E5DC3FC53FA0}" type="pres">
      <dgm:prSet presAssocID="{82A94CFB-97F6-4C4F-BFB5-A725E32631EA}" presName="Name0" presStyleCnt="0">
        <dgm:presLayoutVars>
          <dgm:chMax val="21"/>
          <dgm:chPref val="21"/>
        </dgm:presLayoutVars>
      </dgm:prSet>
      <dgm:spPr/>
    </dgm:pt>
    <dgm:pt modelId="{50C0C613-E056-0848-ACD4-F86D3E57FAFF}" type="pres">
      <dgm:prSet presAssocID="{E994D2A3-7860-7941-91EB-EF965F253129}" presName="text1" presStyleCnt="0"/>
      <dgm:spPr/>
    </dgm:pt>
    <dgm:pt modelId="{263E3EC3-02D6-AE44-A349-652C08C649C5}" type="pres">
      <dgm:prSet presAssocID="{E994D2A3-7860-7941-91EB-EF965F253129}" presName="textRepeatNode" presStyleLbl="alignNode1" presStyleIdx="0" presStyleCnt="8">
        <dgm:presLayoutVars>
          <dgm:chMax val="0"/>
          <dgm:chPref val="0"/>
          <dgm:bulletEnabled val="1"/>
        </dgm:presLayoutVars>
      </dgm:prSet>
      <dgm:spPr/>
    </dgm:pt>
    <dgm:pt modelId="{A04B199B-B75C-B54D-807E-81694F96DF62}" type="pres">
      <dgm:prSet presAssocID="{E994D2A3-7860-7941-91EB-EF965F253129}" presName="textaccent1" presStyleCnt="0"/>
      <dgm:spPr/>
    </dgm:pt>
    <dgm:pt modelId="{FDA41EC7-9BB6-7348-8452-DF0D8C04122C}" type="pres">
      <dgm:prSet presAssocID="{E994D2A3-7860-7941-91EB-EF965F253129}" presName="accentRepeatNode" presStyleLbl="solidAlignAcc1" presStyleIdx="0" presStyleCnt="16"/>
      <dgm:spPr/>
    </dgm:pt>
    <dgm:pt modelId="{F0314181-0C4A-DC49-BEB2-447ACAE91174}" type="pres">
      <dgm:prSet presAssocID="{47EB75BB-80D5-8B4D-8A00-7FA8FE7CDF4E}" presName="image1" presStyleCnt="0"/>
      <dgm:spPr/>
    </dgm:pt>
    <dgm:pt modelId="{3D41ADE3-DEA9-DE40-9ED8-D064C33C76B4}" type="pres">
      <dgm:prSet presAssocID="{47EB75BB-80D5-8B4D-8A00-7FA8FE7CDF4E}" presName="imageRepeatNode" presStyleLbl="alignAcc1" presStyleIdx="0" presStyleCnt="8"/>
      <dgm:spPr/>
    </dgm:pt>
    <dgm:pt modelId="{06D8C77E-61F8-FC49-9B72-0AA3C7826676}" type="pres">
      <dgm:prSet presAssocID="{47EB75BB-80D5-8B4D-8A00-7FA8FE7CDF4E}" presName="imageaccent1" presStyleCnt="0"/>
      <dgm:spPr/>
    </dgm:pt>
    <dgm:pt modelId="{072CA1D1-6F81-8D40-B45C-2B89CEF469E5}" type="pres">
      <dgm:prSet presAssocID="{47EB75BB-80D5-8B4D-8A00-7FA8FE7CDF4E}" presName="accentRepeatNode" presStyleLbl="solidAlignAcc1" presStyleIdx="1" presStyleCnt="16"/>
      <dgm:spPr/>
    </dgm:pt>
    <dgm:pt modelId="{D8F9FF55-20BC-7744-B1A0-040BD3E4B5EB}" type="pres">
      <dgm:prSet presAssocID="{412A003D-21CC-F14D-BBA3-F7C8BB3748D2}" presName="text2" presStyleCnt="0"/>
      <dgm:spPr/>
    </dgm:pt>
    <dgm:pt modelId="{0698A40B-BD26-6547-8B19-0C726136023A}" type="pres">
      <dgm:prSet presAssocID="{412A003D-21CC-F14D-BBA3-F7C8BB3748D2}" presName="textRepeatNode" presStyleLbl="alignNode1" presStyleIdx="1" presStyleCnt="8">
        <dgm:presLayoutVars>
          <dgm:chMax val="0"/>
          <dgm:chPref val="0"/>
          <dgm:bulletEnabled val="1"/>
        </dgm:presLayoutVars>
      </dgm:prSet>
      <dgm:spPr/>
    </dgm:pt>
    <dgm:pt modelId="{80BD10AE-396C-394D-B1B9-57CB260F5173}" type="pres">
      <dgm:prSet presAssocID="{412A003D-21CC-F14D-BBA3-F7C8BB3748D2}" presName="textaccent2" presStyleCnt="0"/>
      <dgm:spPr/>
    </dgm:pt>
    <dgm:pt modelId="{2FBC06D2-6682-214F-9312-1AD4FCAC01F3}" type="pres">
      <dgm:prSet presAssocID="{412A003D-21CC-F14D-BBA3-F7C8BB3748D2}" presName="accentRepeatNode" presStyleLbl="solidAlignAcc1" presStyleIdx="2" presStyleCnt="16"/>
      <dgm:spPr/>
    </dgm:pt>
    <dgm:pt modelId="{666BB2BF-CA25-C047-BE7C-657B4E32F227}" type="pres">
      <dgm:prSet presAssocID="{2401A081-EA52-4845-8B02-A6A339B2498B}" presName="image2" presStyleCnt="0"/>
      <dgm:spPr/>
    </dgm:pt>
    <dgm:pt modelId="{4DF7F328-82C8-BB44-98D8-3DB2134A61E6}" type="pres">
      <dgm:prSet presAssocID="{2401A081-EA52-4845-8B02-A6A339B2498B}" presName="imageRepeatNode" presStyleLbl="alignAcc1" presStyleIdx="1" presStyleCnt="8"/>
      <dgm:spPr/>
    </dgm:pt>
    <dgm:pt modelId="{38CD97B0-7FBA-F84B-B1AB-5435CF7618A6}" type="pres">
      <dgm:prSet presAssocID="{2401A081-EA52-4845-8B02-A6A339B2498B}" presName="imageaccent2" presStyleCnt="0"/>
      <dgm:spPr/>
    </dgm:pt>
    <dgm:pt modelId="{39D11624-3CE2-DD40-A5D9-301C255C0001}" type="pres">
      <dgm:prSet presAssocID="{2401A081-EA52-4845-8B02-A6A339B2498B}" presName="accentRepeatNode" presStyleLbl="solidAlignAcc1" presStyleIdx="3" presStyleCnt="16"/>
      <dgm:spPr/>
    </dgm:pt>
    <dgm:pt modelId="{DF3A84EE-C29A-E649-9A8E-EB77E61CFFAA}" type="pres">
      <dgm:prSet presAssocID="{E88E883A-4AF0-7740-A556-6183A78EDB61}" presName="text3" presStyleCnt="0"/>
      <dgm:spPr/>
    </dgm:pt>
    <dgm:pt modelId="{B8CF9315-5F6B-DB49-8348-1AB8EE391D04}" type="pres">
      <dgm:prSet presAssocID="{E88E883A-4AF0-7740-A556-6183A78EDB61}" presName="textRepeatNode" presStyleLbl="alignNode1" presStyleIdx="2" presStyleCnt="8">
        <dgm:presLayoutVars>
          <dgm:chMax val="0"/>
          <dgm:chPref val="0"/>
          <dgm:bulletEnabled val="1"/>
        </dgm:presLayoutVars>
      </dgm:prSet>
      <dgm:spPr/>
    </dgm:pt>
    <dgm:pt modelId="{35DD6DE7-214E-F247-B485-C432CA3834B9}" type="pres">
      <dgm:prSet presAssocID="{E88E883A-4AF0-7740-A556-6183A78EDB61}" presName="textaccent3" presStyleCnt="0"/>
      <dgm:spPr/>
    </dgm:pt>
    <dgm:pt modelId="{D1861AC0-EC2D-B14D-8FB4-2E0D73175828}" type="pres">
      <dgm:prSet presAssocID="{E88E883A-4AF0-7740-A556-6183A78EDB61}" presName="accentRepeatNode" presStyleLbl="solidAlignAcc1" presStyleIdx="4" presStyleCnt="16"/>
      <dgm:spPr/>
    </dgm:pt>
    <dgm:pt modelId="{518EB4EB-01A8-994F-876F-62B1C1FF4B9C}" type="pres">
      <dgm:prSet presAssocID="{C6A599A1-FB1B-1D49-A6ED-102CC37CB075}" presName="image3" presStyleCnt="0"/>
      <dgm:spPr/>
    </dgm:pt>
    <dgm:pt modelId="{2A8B0802-368C-4A43-91BD-3EABC6465C25}" type="pres">
      <dgm:prSet presAssocID="{C6A599A1-FB1B-1D49-A6ED-102CC37CB075}" presName="imageRepeatNode" presStyleLbl="alignAcc1" presStyleIdx="2" presStyleCnt="8"/>
      <dgm:spPr/>
    </dgm:pt>
    <dgm:pt modelId="{068C8F88-B929-4A46-A6BD-FF814D576216}" type="pres">
      <dgm:prSet presAssocID="{C6A599A1-FB1B-1D49-A6ED-102CC37CB075}" presName="imageaccent3" presStyleCnt="0"/>
      <dgm:spPr/>
    </dgm:pt>
    <dgm:pt modelId="{4F121520-C025-6E43-9D91-C892DE90111B}" type="pres">
      <dgm:prSet presAssocID="{C6A599A1-FB1B-1D49-A6ED-102CC37CB075}" presName="accentRepeatNode" presStyleLbl="solidAlignAcc1" presStyleIdx="5" presStyleCnt="16"/>
      <dgm:spPr/>
    </dgm:pt>
    <dgm:pt modelId="{CBA5FDCA-26F7-2248-BE6E-1C2879A7DFEE}" type="pres">
      <dgm:prSet presAssocID="{7C0AA414-4CC3-5247-8B59-4C3999CADD68}" presName="text4" presStyleCnt="0"/>
      <dgm:spPr/>
    </dgm:pt>
    <dgm:pt modelId="{A5F09938-33CA-0A4C-BF00-0AAAEABA5EA8}" type="pres">
      <dgm:prSet presAssocID="{7C0AA414-4CC3-5247-8B59-4C3999CADD68}" presName="textRepeatNode" presStyleLbl="alignNode1" presStyleIdx="3" presStyleCnt="8">
        <dgm:presLayoutVars>
          <dgm:chMax val="0"/>
          <dgm:chPref val="0"/>
          <dgm:bulletEnabled val="1"/>
        </dgm:presLayoutVars>
      </dgm:prSet>
      <dgm:spPr/>
    </dgm:pt>
    <dgm:pt modelId="{3C092827-9129-D54C-B226-94A7172AD977}" type="pres">
      <dgm:prSet presAssocID="{7C0AA414-4CC3-5247-8B59-4C3999CADD68}" presName="textaccent4" presStyleCnt="0"/>
      <dgm:spPr/>
    </dgm:pt>
    <dgm:pt modelId="{3A21AE78-CE40-0949-9645-E287D8BFA752}" type="pres">
      <dgm:prSet presAssocID="{7C0AA414-4CC3-5247-8B59-4C3999CADD68}" presName="accentRepeatNode" presStyleLbl="solidAlignAcc1" presStyleIdx="6" presStyleCnt="16"/>
      <dgm:spPr/>
    </dgm:pt>
    <dgm:pt modelId="{C3EB94BA-6D88-FC4B-B88D-8785F04EA0B4}" type="pres">
      <dgm:prSet presAssocID="{B8837631-9E8B-E94C-BB39-1F2B0DE6FF23}" presName="image4" presStyleCnt="0"/>
      <dgm:spPr/>
    </dgm:pt>
    <dgm:pt modelId="{80ADF38A-ABE6-C344-8FBF-D57D1580856E}" type="pres">
      <dgm:prSet presAssocID="{B8837631-9E8B-E94C-BB39-1F2B0DE6FF23}" presName="imageRepeatNode" presStyleLbl="alignAcc1" presStyleIdx="3" presStyleCnt="8"/>
      <dgm:spPr/>
    </dgm:pt>
    <dgm:pt modelId="{2F390F10-E7EF-DA40-BBCD-A24471685A7F}" type="pres">
      <dgm:prSet presAssocID="{B8837631-9E8B-E94C-BB39-1F2B0DE6FF23}" presName="imageaccent4" presStyleCnt="0"/>
      <dgm:spPr/>
    </dgm:pt>
    <dgm:pt modelId="{8A44FFF9-B6B3-8E48-BC23-235F96BA2088}" type="pres">
      <dgm:prSet presAssocID="{B8837631-9E8B-E94C-BB39-1F2B0DE6FF23}" presName="accentRepeatNode" presStyleLbl="solidAlignAcc1" presStyleIdx="7" presStyleCnt="16"/>
      <dgm:spPr/>
    </dgm:pt>
    <dgm:pt modelId="{D3AE2454-C1DC-C84C-B0EE-4F526990ED6B}" type="pres">
      <dgm:prSet presAssocID="{E1E3A4EC-DCDA-3241-B3AD-02720C39D31B}" presName="text5" presStyleCnt="0"/>
      <dgm:spPr/>
    </dgm:pt>
    <dgm:pt modelId="{00603CFF-3F36-3349-A83D-7D50DAB2DC54}" type="pres">
      <dgm:prSet presAssocID="{E1E3A4EC-DCDA-3241-B3AD-02720C39D31B}" presName="textRepeatNode" presStyleLbl="alignNode1" presStyleIdx="4" presStyleCnt="8">
        <dgm:presLayoutVars>
          <dgm:chMax val="0"/>
          <dgm:chPref val="0"/>
          <dgm:bulletEnabled val="1"/>
        </dgm:presLayoutVars>
      </dgm:prSet>
      <dgm:spPr/>
    </dgm:pt>
    <dgm:pt modelId="{3C4C06AE-3920-E246-A23E-8239CC617614}" type="pres">
      <dgm:prSet presAssocID="{E1E3A4EC-DCDA-3241-B3AD-02720C39D31B}" presName="textaccent5" presStyleCnt="0"/>
      <dgm:spPr/>
    </dgm:pt>
    <dgm:pt modelId="{63E29597-8E2A-B942-82F4-2CCC281E3999}" type="pres">
      <dgm:prSet presAssocID="{E1E3A4EC-DCDA-3241-B3AD-02720C39D31B}" presName="accentRepeatNode" presStyleLbl="solidAlignAcc1" presStyleIdx="8" presStyleCnt="16"/>
      <dgm:spPr/>
    </dgm:pt>
    <dgm:pt modelId="{DB147322-DEC6-914B-AE5F-8C6C7A5F4E2E}" type="pres">
      <dgm:prSet presAssocID="{524C906B-97DC-DE48-BA49-3D4B332BE36C}" presName="image5" presStyleCnt="0"/>
      <dgm:spPr/>
    </dgm:pt>
    <dgm:pt modelId="{94E9A5E5-656E-D645-A112-D707C914E1CF}" type="pres">
      <dgm:prSet presAssocID="{524C906B-97DC-DE48-BA49-3D4B332BE36C}" presName="imageRepeatNode" presStyleLbl="alignAcc1" presStyleIdx="4" presStyleCnt="8"/>
      <dgm:spPr/>
    </dgm:pt>
    <dgm:pt modelId="{97F64121-150E-174C-83CE-D9504E758DD9}" type="pres">
      <dgm:prSet presAssocID="{524C906B-97DC-DE48-BA49-3D4B332BE36C}" presName="imageaccent5" presStyleCnt="0"/>
      <dgm:spPr/>
    </dgm:pt>
    <dgm:pt modelId="{88E702C2-790D-8840-A5E1-6FE2A9C5A839}" type="pres">
      <dgm:prSet presAssocID="{524C906B-97DC-DE48-BA49-3D4B332BE36C}" presName="accentRepeatNode" presStyleLbl="solidAlignAcc1" presStyleIdx="9" presStyleCnt="16"/>
      <dgm:spPr/>
    </dgm:pt>
    <dgm:pt modelId="{2B9F6F54-70E8-534C-B2E9-5BA697D31D10}" type="pres">
      <dgm:prSet presAssocID="{C4808C9F-9B65-4045-BC48-196A78C2AEC6}" presName="text6" presStyleCnt="0"/>
      <dgm:spPr/>
    </dgm:pt>
    <dgm:pt modelId="{E6FEEA6B-3F0F-FA43-AA25-7BC75914CFE0}" type="pres">
      <dgm:prSet presAssocID="{C4808C9F-9B65-4045-BC48-196A78C2AEC6}" presName="textRepeatNode" presStyleLbl="alignNode1" presStyleIdx="5" presStyleCnt="8">
        <dgm:presLayoutVars>
          <dgm:chMax val="0"/>
          <dgm:chPref val="0"/>
          <dgm:bulletEnabled val="1"/>
        </dgm:presLayoutVars>
      </dgm:prSet>
      <dgm:spPr/>
    </dgm:pt>
    <dgm:pt modelId="{81D5BAED-FB09-E147-8FE8-46EAA41768E0}" type="pres">
      <dgm:prSet presAssocID="{C4808C9F-9B65-4045-BC48-196A78C2AEC6}" presName="textaccent6" presStyleCnt="0"/>
      <dgm:spPr/>
    </dgm:pt>
    <dgm:pt modelId="{624C1A9D-1F2A-1B43-B14F-EA98E7F17CA5}" type="pres">
      <dgm:prSet presAssocID="{C4808C9F-9B65-4045-BC48-196A78C2AEC6}" presName="accentRepeatNode" presStyleLbl="solidAlignAcc1" presStyleIdx="10" presStyleCnt="16"/>
      <dgm:spPr/>
    </dgm:pt>
    <dgm:pt modelId="{2E5D293D-825C-9A48-B34E-2DF650D94A8E}" type="pres">
      <dgm:prSet presAssocID="{C55ADC98-A5E0-F443-9683-6FC7FCA88612}" presName="image6" presStyleCnt="0"/>
      <dgm:spPr/>
    </dgm:pt>
    <dgm:pt modelId="{2C966D3C-3EA4-3544-B244-D18EA03C5C53}" type="pres">
      <dgm:prSet presAssocID="{C55ADC98-A5E0-F443-9683-6FC7FCA88612}" presName="imageRepeatNode" presStyleLbl="alignAcc1" presStyleIdx="5" presStyleCnt="8"/>
      <dgm:spPr/>
    </dgm:pt>
    <dgm:pt modelId="{092C6794-3E6E-9447-92AC-E56E38E3D7FB}" type="pres">
      <dgm:prSet presAssocID="{C55ADC98-A5E0-F443-9683-6FC7FCA88612}" presName="imageaccent6" presStyleCnt="0"/>
      <dgm:spPr/>
    </dgm:pt>
    <dgm:pt modelId="{32B435F9-16BD-F848-83F5-A113C6191698}" type="pres">
      <dgm:prSet presAssocID="{C55ADC98-A5E0-F443-9683-6FC7FCA88612}" presName="accentRepeatNode" presStyleLbl="solidAlignAcc1" presStyleIdx="11" presStyleCnt="16"/>
      <dgm:spPr/>
    </dgm:pt>
    <dgm:pt modelId="{0995AF43-5F23-3C4A-8628-5310B4B6F455}" type="pres">
      <dgm:prSet presAssocID="{733E1D22-07B0-C240-B8EF-C81A104F9821}" presName="text7" presStyleCnt="0"/>
      <dgm:spPr/>
    </dgm:pt>
    <dgm:pt modelId="{9BBF2802-B84A-394B-820E-639B1F6C79D3}" type="pres">
      <dgm:prSet presAssocID="{733E1D22-07B0-C240-B8EF-C81A104F9821}" presName="textRepeatNode" presStyleLbl="alignNode1" presStyleIdx="6" presStyleCnt="8">
        <dgm:presLayoutVars>
          <dgm:chMax val="0"/>
          <dgm:chPref val="0"/>
          <dgm:bulletEnabled val="1"/>
        </dgm:presLayoutVars>
      </dgm:prSet>
      <dgm:spPr/>
    </dgm:pt>
    <dgm:pt modelId="{1EF2BEBD-D9A9-9643-B61D-6E9D7093C0A6}" type="pres">
      <dgm:prSet presAssocID="{733E1D22-07B0-C240-B8EF-C81A104F9821}" presName="textaccent7" presStyleCnt="0"/>
      <dgm:spPr/>
    </dgm:pt>
    <dgm:pt modelId="{03B8D1D9-2637-D741-B18F-40A20CE713B0}" type="pres">
      <dgm:prSet presAssocID="{733E1D22-07B0-C240-B8EF-C81A104F9821}" presName="accentRepeatNode" presStyleLbl="solidAlignAcc1" presStyleIdx="12" presStyleCnt="16"/>
      <dgm:spPr/>
    </dgm:pt>
    <dgm:pt modelId="{5816C469-7062-984F-8F60-87C8F6A0CDFB}" type="pres">
      <dgm:prSet presAssocID="{0A91170E-D021-E846-813B-EC1C16221E92}" presName="image7" presStyleCnt="0"/>
      <dgm:spPr/>
    </dgm:pt>
    <dgm:pt modelId="{79D9AB44-F99B-1A4D-A1E6-1428951C9935}" type="pres">
      <dgm:prSet presAssocID="{0A91170E-D021-E846-813B-EC1C16221E92}" presName="imageRepeatNode" presStyleLbl="alignAcc1" presStyleIdx="6" presStyleCnt="8"/>
      <dgm:spPr/>
    </dgm:pt>
    <dgm:pt modelId="{5F624848-8779-5647-A2A2-7562F69B5384}" type="pres">
      <dgm:prSet presAssocID="{0A91170E-D021-E846-813B-EC1C16221E92}" presName="imageaccent7" presStyleCnt="0"/>
      <dgm:spPr/>
    </dgm:pt>
    <dgm:pt modelId="{2ACBC874-46C6-D846-8176-54911E9CE08D}" type="pres">
      <dgm:prSet presAssocID="{0A91170E-D021-E846-813B-EC1C16221E92}" presName="accentRepeatNode" presStyleLbl="solidAlignAcc1" presStyleIdx="13" presStyleCnt="16"/>
      <dgm:spPr/>
    </dgm:pt>
    <dgm:pt modelId="{EABB0FA0-AB09-0A4B-9FC4-872DDD1527D6}" type="pres">
      <dgm:prSet presAssocID="{F6150E2F-3031-DB42-8263-B24B9046A5FF}" presName="text8" presStyleCnt="0"/>
      <dgm:spPr/>
    </dgm:pt>
    <dgm:pt modelId="{653700EA-08FA-8F44-B82D-D434CBBF7652}" type="pres">
      <dgm:prSet presAssocID="{F6150E2F-3031-DB42-8263-B24B9046A5FF}" presName="textRepeatNode" presStyleLbl="alignNode1" presStyleIdx="7" presStyleCnt="8">
        <dgm:presLayoutVars>
          <dgm:chMax val="0"/>
          <dgm:chPref val="0"/>
          <dgm:bulletEnabled val="1"/>
        </dgm:presLayoutVars>
      </dgm:prSet>
      <dgm:spPr/>
    </dgm:pt>
    <dgm:pt modelId="{D22A8C91-61A4-7646-9E72-0642D21DC792}" type="pres">
      <dgm:prSet presAssocID="{F6150E2F-3031-DB42-8263-B24B9046A5FF}" presName="textaccent8" presStyleCnt="0"/>
      <dgm:spPr/>
    </dgm:pt>
    <dgm:pt modelId="{B8721E64-E87A-204B-B7B1-4241558A0806}" type="pres">
      <dgm:prSet presAssocID="{F6150E2F-3031-DB42-8263-B24B9046A5FF}" presName="accentRepeatNode" presStyleLbl="solidAlignAcc1" presStyleIdx="14" presStyleCnt="16"/>
      <dgm:spPr/>
    </dgm:pt>
    <dgm:pt modelId="{9B37C447-CE6E-1E43-888C-81810344B36B}" type="pres">
      <dgm:prSet presAssocID="{198DD19D-553C-B346-B410-F868BBF3BB68}" presName="image8" presStyleCnt="0"/>
      <dgm:spPr/>
    </dgm:pt>
    <dgm:pt modelId="{8143CCED-08ED-0B47-83EE-5A70DF37C45B}" type="pres">
      <dgm:prSet presAssocID="{198DD19D-553C-B346-B410-F868BBF3BB68}" presName="imageRepeatNode" presStyleLbl="alignAcc1" presStyleIdx="7" presStyleCnt="8"/>
      <dgm:spPr/>
    </dgm:pt>
    <dgm:pt modelId="{F6648261-34D5-DB45-908B-9C2EB65AE671}" type="pres">
      <dgm:prSet presAssocID="{198DD19D-553C-B346-B410-F868BBF3BB68}" presName="imageaccent8" presStyleCnt="0"/>
      <dgm:spPr/>
    </dgm:pt>
    <dgm:pt modelId="{AFC63AF4-3CB0-2347-A1AD-5424A49D7FFD}" type="pres">
      <dgm:prSet presAssocID="{198DD19D-553C-B346-B410-F868BBF3BB68}" presName="accentRepeatNode" presStyleLbl="solidAlignAcc1" presStyleIdx="15" presStyleCnt="16"/>
      <dgm:spPr/>
    </dgm:pt>
  </dgm:ptLst>
  <dgm:cxnLst>
    <dgm:cxn modelId="{EB8DCC06-763C-D249-9B88-56510AC62769}" type="presOf" srcId="{E1E3A4EC-DCDA-3241-B3AD-02720C39D31B}" destId="{00603CFF-3F36-3349-A83D-7D50DAB2DC54}" srcOrd="0" destOrd="0" presId="urn:microsoft.com/office/officeart/2008/layout/HexagonCluster"/>
    <dgm:cxn modelId="{4C7B3C1D-F296-1D4D-8F5F-73A17A0753B2}" srcId="{82A94CFB-97F6-4C4F-BFB5-A725E32631EA}" destId="{412A003D-21CC-F14D-BBA3-F7C8BB3748D2}" srcOrd="1" destOrd="0" parTransId="{4A2C0443-1DA3-034C-A1E1-AD694DA18687}" sibTransId="{2401A081-EA52-4845-8B02-A6A339B2498B}"/>
    <dgm:cxn modelId="{B4ABF620-C32A-A64F-B585-7E8C49B3382F}" type="presOf" srcId="{733E1D22-07B0-C240-B8EF-C81A104F9821}" destId="{9BBF2802-B84A-394B-820E-639B1F6C79D3}" srcOrd="0" destOrd="0" presId="urn:microsoft.com/office/officeart/2008/layout/HexagonCluster"/>
    <dgm:cxn modelId="{79EBD527-3145-5447-9716-67079EECA61A}" type="presOf" srcId="{C6A599A1-FB1B-1D49-A6ED-102CC37CB075}" destId="{2A8B0802-368C-4A43-91BD-3EABC6465C25}" srcOrd="0" destOrd="0" presId="urn:microsoft.com/office/officeart/2008/layout/HexagonCluster"/>
    <dgm:cxn modelId="{8CA95A29-E3A3-0340-BA1A-D13DFA197E55}" type="presOf" srcId="{F6150E2F-3031-DB42-8263-B24B9046A5FF}" destId="{653700EA-08FA-8F44-B82D-D434CBBF7652}" srcOrd="0" destOrd="0" presId="urn:microsoft.com/office/officeart/2008/layout/HexagonCluster"/>
    <dgm:cxn modelId="{DD99E62D-7CFB-714C-B32B-B17F0E1BFF1F}" type="presOf" srcId="{2401A081-EA52-4845-8B02-A6A339B2498B}" destId="{4DF7F328-82C8-BB44-98D8-3DB2134A61E6}" srcOrd="0" destOrd="0" presId="urn:microsoft.com/office/officeart/2008/layout/HexagonCluster"/>
    <dgm:cxn modelId="{7CFC4159-CD56-394F-B268-3E3399EF80A1}" type="presOf" srcId="{198DD19D-553C-B346-B410-F868BBF3BB68}" destId="{8143CCED-08ED-0B47-83EE-5A70DF37C45B}" srcOrd="0" destOrd="0" presId="urn:microsoft.com/office/officeart/2008/layout/HexagonCluster"/>
    <dgm:cxn modelId="{88A3BC5A-B13F-7B45-ADE7-F57E19B83D82}" srcId="{82A94CFB-97F6-4C4F-BFB5-A725E32631EA}" destId="{E88E883A-4AF0-7740-A556-6183A78EDB61}" srcOrd="2" destOrd="0" parTransId="{D4F3AA42-6C5D-EB40-BD57-CE19520ED756}" sibTransId="{C6A599A1-FB1B-1D49-A6ED-102CC37CB075}"/>
    <dgm:cxn modelId="{AF082B5C-2739-D543-AF93-DE5BA00B9646}" srcId="{82A94CFB-97F6-4C4F-BFB5-A725E32631EA}" destId="{C4808C9F-9B65-4045-BC48-196A78C2AEC6}" srcOrd="5" destOrd="0" parTransId="{892B7A52-48E4-7D4F-80C5-4A55D9007878}" sibTransId="{C55ADC98-A5E0-F443-9683-6FC7FCA88612}"/>
    <dgm:cxn modelId="{BEE42D6F-079A-9346-AE97-89A82503009A}" type="presOf" srcId="{E994D2A3-7860-7941-91EB-EF965F253129}" destId="{263E3EC3-02D6-AE44-A349-652C08C649C5}" srcOrd="0" destOrd="0" presId="urn:microsoft.com/office/officeart/2008/layout/HexagonCluster"/>
    <dgm:cxn modelId="{B74C4A70-D152-674C-B0C6-B426D93B6CC6}" srcId="{82A94CFB-97F6-4C4F-BFB5-A725E32631EA}" destId="{E994D2A3-7860-7941-91EB-EF965F253129}" srcOrd="0" destOrd="0" parTransId="{7E4D20C6-0D6D-9449-B134-033A3291C688}" sibTransId="{47EB75BB-80D5-8B4D-8A00-7FA8FE7CDF4E}"/>
    <dgm:cxn modelId="{F31CDA75-AF38-D048-B71A-4773854565B3}" type="presOf" srcId="{47EB75BB-80D5-8B4D-8A00-7FA8FE7CDF4E}" destId="{3D41ADE3-DEA9-DE40-9ED8-D064C33C76B4}" srcOrd="0" destOrd="0" presId="urn:microsoft.com/office/officeart/2008/layout/HexagonCluster"/>
    <dgm:cxn modelId="{AEB02679-68E4-0745-81E5-D7792BB05050}" type="presOf" srcId="{C55ADC98-A5E0-F443-9683-6FC7FCA88612}" destId="{2C966D3C-3EA4-3544-B244-D18EA03C5C53}" srcOrd="0" destOrd="0" presId="urn:microsoft.com/office/officeart/2008/layout/HexagonCluster"/>
    <dgm:cxn modelId="{D814887D-ED93-1645-8C7B-FC1373A0B637}" srcId="{82A94CFB-97F6-4C4F-BFB5-A725E32631EA}" destId="{E1E3A4EC-DCDA-3241-B3AD-02720C39D31B}" srcOrd="4" destOrd="0" parTransId="{DE07B8B8-4D9A-234A-A4F8-4ED043327440}" sibTransId="{524C906B-97DC-DE48-BA49-3D4B332BE36C}"/>
    <dgm:cxn modelId="{B0DB5C8C-3908-A54C-9F93-B8489D4A65F6}" srcId="{82A94CFB-97F6-4C4F-BFB5-A725E32631EA}" destId="{733E1D22-07B0-C240-B8EF-C81A104F9821}" srcOrd="6" destOrd="0" parTransId="{21FE5E30-1A44-2E49-B58C-AEDDFBDBDF31}" sibTransId="{0A91170E-D021-E846-813B-EC1C16221E92}"/>
    <dgm:cxn modelId="{2AC48C92-8E94-1140-9484-7D9D49A5220C}" srcId="{82A94CFB-97F6-4C4F-BFB5-A725E32631EA}" destId="{F6150E2F-3031-DB42-8263-B24B9046A5FF}" srcOrd="7" destOrd="0" parTransId="{A0471EC2-AF62-D440-9E97-557627EE2F09}" sibTransId="{198DD19D-553C-B346-B410-F868BBF3BB68}"/>
    <dgm:cxn modelId="{1FC1F497-5E0E-044C-A1CE-9B81F593D36B}" type="presOf" srcId="{412A003D-21CC-F14D-BBA3-F7C8BB3748D2}" destId="{0698A40B-BD26-6547-8B19-0C726136023A}" srcOrd="0" destOrd="0" presId="urn:microsoft.com/office/officeart/2008/layout/HexagonCluster"/>
    <dgm:cxn modelId="{18EC9BA3-3944-7744-84CE-E31FEDCB7DCA}" type="presOf" srcId="{7C0AA414-4CC3-5247-8B59-4C3999CADD68}" destId="{A5F09938-33CA-0A4C-BF00-0AAAEABA5EA8}" srcOrd="0" destOrd="0" presId="urn:microsoft.com/office/officeart/2008/layout/HexagonCluster"/>
    <dgm:cxn modelId="{97C25AA6-A34D-7B4F-8F4F-D3970AC7625A}" type="presOf" srcId="{0A91170E-D021-E846-813B-EC1C16221E92}" destId="{79D9AB44-F99B-1A4D-A1E6-1428951C9935}" srcOrd="0" destOrd="0" presId="urn:microsoft.com/office/officeart/2008/layout/HexagonCluster"/>
    <dgm:cxn modelId="{660B1CC2-177D-4245-AE17-83E98C03C67F}" srcId="{82A94CFB-97F6-4C4F-BFB5-A725E32631EA}" destId="{7C0AA414-4CC3-5247-8B59-4C3999CADD68}" srcOrd="3" destOrd="0" parTransId="{AB1A12D6-09A4-404E-AE22-C388E256213B}" sibTransId="{B8837631-9E8B-E94C-BB39-1F2B0DE6FF23}"/>
    <dgm:cxn modelId="{B6610AD3-AC31-6247-A719-75EABA5EDFA6}" type="presOf" srcId="{524C906B-97DC-DE48-BA49-3D4B332BE36C}" destId="{94E9A5E5-656E-D645-A112-D707C914E1CF}" srcOrd="0" destOrd="0" presId="urn:microsoft.com/office/officeart/2008/layout/HexagonCluster"/>
    <dgm:cxn modelId="{7D087CD3-38EC-E34E-8CD9-FC16B0D8AF4D}" type="presOf" srcId="{82A94CFB-97F6-4C4F-BFB5-A725E32631EA}" destId="{05DDE189-BD1C-654A-AFF2-E5DC3FC53FA0}" srcOrd="0" destOrd="0" presId="urn:microsoft.com/office/officeart/2008/layout/HexagonCluster"/>
    <dgm:cxn modelId="{BC6A11E3-C8DD-294F-851A-2639006A1DE6}" type="presOf" srcId="{C4808C9F-9B65-4045-BC48-196A78C2AEC6}" destId="{E6FEEA6B-3F0F-FA43-AA25-7BC75914CFE0}" srcOrd="0" destOrd="0" presId="urn:microsoft.com/office/officeart/2008/layout/HexagonCluster"/>
    <dgm:cxn modelId="{1D714FE9-1D55-B346-B25C-20401CEB701A}" type="presOf" srcId="{E88E883A-4AF0-7740-A556-6183A78EDB61}" destId="{B8CF9315-5F6B-DB49-8348-1AB8EE391D04}" srcOrd="0" destOrd="0" presId="urn:microsoft.com/office/officeart/2008/layout/HexagonCluster"/>
    <dgm:cxn modelId="{05AFD4EF-4784-BF45-B807-899A9BF98936}" type="presOf" srcId="{B8837631-9E8B-E94C-BB39-1F2B0DE6FF23}" destId="{80ADF38A-ABE6-C344-8FBF-D57D1580856E}" srcOrd="0" destOrd="0" presId="urn:microsoft.com/office/officeart/2008/layout/HexagonCluster"/>
    <dgm:cxn modelId="{86E0049C-0E13-E641-B1C0-D7E5E7548C79}" type="presParOf" srcId="{05DDE189-BD1C-654A-AFF2-E5DC3FC53FA0}" destId="{50C0C613-E056-0848-ACD4-F86D3E57FAFF}" srcOrd="0" destOrd="0" presId="urn:microsoft.com/office/officeart/2008/layout/HexagonCluster"/>
    <dgm:cxn modelId="{1F48C230-99A1-7F40-9B37-B50ECC3BD3C3}" type="presParOf" srcId="{50C0C613-E056-0848-ACD4-F86D3E57FAFF}" destId="{263E3EC3-02D6-AE44-A349-652C08C649C5}" srcOrd="0" destOrd="0" presId="urn:microsoft.com/office/officeart/2008/layout/HexagonCluster"/>
    <dgm:cxn modelId="{BF19908D-C2AD-2443-ACFE-39A5171EBCA4}" type="presParOf" srcId="{05DDE189-BD1C-654A-AFF2-E5DC3FC53FA0}" destId="{A04B199B-B75C-B54D-807E-81694F96DF62}" srcOrd="1" destOrd="0" presId="urn:microsoft.com/office/officeart/2008/layout/HexagonCluster"/>
    <dgm:cxn modelId="{6BF9E2A9-113A-EE40-86D2-63F78F5691C0}" type="presParOf" srcId="{A04B199B-B75C-B54D-807E-81694F96DF62}" destId="{FDA41EC7-9BB6-7348-8452-DF0D8C04122C}" srcOrd="0" destOrd="0" presId="urn:microsoft.com/office/officeart/2008/layout/HexagonCluster"/>
    <dgm:cxn modelId="{610AAAC7-6D85-C64D-843A-C12C33EF77BD}" type="presParOf" srcId="{05DDE189-BD1C-654A-AFF2-E5DC3FC53FA0}" destId="{F0314181-0C4A-DC49-BEB2-447ACAE91174}" srcOrd="2" destOrd="0" presId="urn:microsoft.com/office/officeart/2008/layout/HexagonCluster"/>
    <dgm:cxn modelId="{BBFEF4C8-D88E-5D4A-AFDF-83E1DB425625}" type="presParOf" srcId="{F0314181-0C4A-DC49-BEB2-447ACAE91174}" destId="{3D41ADE3-DEA9-DE40-9ED8-D064C33C76B4}" srcOrd="0" destOrd="0" presId="urn:microsoft.com/office/officeart/2008/layout/HexagonCluster"/>
    <dgm:cxn modelId="{491CC864-6663-294B-AEB7-EF8EE4A5084F}" type="presParOf" srcId="{05DDE189-BD1C-654A-AFF2-E5DC3FC53FA0}" destId="{06D8C77E-61F8-FC49-9B72-0AA3C7826676}" srcOrd="3" destOrd="0" presId="urn:microsoft.com/office/officeart/2008/layout/HexagonCluster"/>
    <dgm:cxn modelId="{97121D87-D226-DC4B-A772-EBA288F11CA0}" type="presParOf" srcId="{06D8C77E-61F8-FC49-9B72-0AA3C7826676}" destId="{072CA1D1-6F81-8D40-B45C-2B89CEF469E5}" srcOrd="0" destOrd="0" presId="urn:microsoft.com/office/officeart/2008/layout/HexagonCluster"/>
    <dgm:cxn modelId="{044F9482-28DA-5045-9A8A-9240B0837121}" type="presParOf" srcId="{05DDE189-BD1C-654A-AFF2-E5DC3FC53FA0}" destId="{D8F9FF55-20BC-7744-B1A0-040BD3E4B5EB}" srcOrd="4" destOrd="0" presId="urn:microsoft.com/office/officeart/2008/layout/HexagonCluster"/>
    <dgm:cxn modelId="{E696FF49-18BD-C842-A2A4-9E28ECE712CA}" type="presParOf" srcId="{D8F9FF55-20BC-7744-B1A0-040BD3E4B5EB}" destId="{0698A40B-BD26-6547-8B19-0C726136023A}" srcOrd="0" destOrd="0" presId="urn:microsoft.com/office/officeart/2008/layout/HexagonCluster"/>
    <dgm:cxn modelId="{0A62E73B-5067-9C49-BE2F-E8815CCE3C53}" type="presParOf" srcId="{05DDE189-BD1C-654A-AFF2-E5DC3FC53FA0}" destId="{80BD10AE-396C-394D-B1B9-57CB260F5173}" srcOrd="5" destOrd="0" presId="urn:microsoft.com/office/officeart/2008/layout/HexagonCluster"/>
    <dgm:cxn modelId="{7D9A5C20-1181-AB40-8F4D-8E3FC3558A2B}" type="presParOf" srcId="{80BD10AE-396C-394D-B1B9-57CB260F5173}" destId="{2FBC06D2-6682-214F-9312-1AD4FCAC01F3}" srcOrd="0" destOrd="0" presId="urn:microsoft.com/office/officeart/2008/layout/HexagonCluster"/>
    <dgm:cxn modelId="{8D1B2401-EF3A-0545-8705-5C16650A5282}" type="presParOf" srcId="{05DDE189-BD1C-654A-AFF2-E5DC3FC53FA0}" destId="{666BB2BF-CA25-C047-BE7C-657B4E32F227}" srcOrd="6" destOrd="0" presId="urn:microsoft.com/office/officeart/2008/layout/HexagonCluster"/>
    <dgm:cxn modelId="{D98E824A-9283-A746-B91F-645DA087F2A2}" type="presParOf" srcId="{666BB2BF-CA25-C047-BE7C-657B4E32F227}" destId="{4DF7F328-82C8-BB44-98D8-3DB2134A61E6}" srcOrd="0" destOrd="0" presId="urn:microsoft.com/office/officeart/2008/layout/HexagonCluster"/>
    <dgm:cxn modelId="{4943BAC3-F539-BF4E-8CDB-10FF819291CD}" type="presParOf" srcId="{05DDE189-BD1C-654A-AFF2-E5DC3FC53FA0}" destId="{38CD97B0-7FBA-F84B-B1AB-5435CF7618A6}" srcOrd="7" destOrd="0" presId="urn:microsoft.com/office/officeart/2008/layout/HexagonCluster"/>
    <dgm:cxn modelId="{D1E6FC50-15B5-5C4F-BF48-B9A36A834452}" type="presParOf" srcId="{38CD97B0-7FBA-F84B-B1AB-5435CF7618A6}" destId="{39D11624-3CE2-DD40-A5D9-301C255C0001}" srcOrd="0" destOrd="0" presId="urn:microsoft.com/office/officeart/2008/layout/HexagonCluster"/>
    <dgm:cxn modelId="{C6F0C1D2-1C1C-AF48-B778-B380DD4B41C1}" type="presParOf" srcId="{05DDE189-BD1C-654A-AFF2-E5DC3FC53FA0}" destId="{DF3A84EE-C29A-E649-9A8E-EB77E61CFFAA}" srcOrd="8" destOrd="0" presId="urn:microsoft.com/office/officeart/2008/layout/HexagonCluster"/>
    <dgm:cxn modelId="{D25F6DDC-EBF8-DD4C-B88F-5D2B3449FAA8}" type="presParOf" srcId="{DF3A84EE-C29A-E649-9A8E-EB77E61CFFAA}" destId="{B8CF9315-5F6B-DB49-8348-1AB8EE391D04}" srcOrd="0" destOrd="0" presId="urn:microsoft.com/office/officeart/2008/layout/HexagonCluster"/>
    <dgm:cxn modelId="{261FBACA-D1C1-804E-8070-834EF87CCED9}" type="presParOf" srcId="{05DDE189-BD1C-654A-AFF2-E5DC3FC53FA0}" destId="{35DD6DE7-214E-F247-B485-C432CA3834B9}" srcOrd="9" destOrd="0" presId="urn:microsoft.com/office/officeart/2008/layout/HexagonCluster"/>
    <dgm:cxn modelId="{99C5F85B-01A7-4F41-BE60-22A96395203F}" type="presParOf" srcId="{35DD6DE7-214E-F247-B485-C432CA3834B9}" destId="{D1861AC0-EC2D-B14D-8FB4-2E0D73175828}" srcOrd="0" destOrd="0" presId="urn:microsoft.com/office/officeart/2008/layout/HexagonCluster"/>
    <dgm:cxn modelId="{419B8C3F-1E2E-7F4E-B943-5FE6689E74DF}" type="presParOf" srcId="{05DDE189-BD1C-654A-AFF2-E5DC3FC53FA0}" destId="{518EB4EB-01A8-994F-876F-62B1C1FF4B9C}" srcOrd="10" destOrd="0" presId="urn:microsoft.com/office/officeart/2008/layout/HexagonCluster"/>
    <dgm:cxn modelId="{8A128690-1987-8441-806A-C7D92FDB519B}" type="presParOf" srcId="{518EB4EB-01A8-994F-876F-62B1C1FF4B9C}" destId="{2A8B0802-368C-4A43-91BD-3EABC6465C25}" srcOrd="0" destOrd="0" presId="urn:microsoft.com/office/officeart/2008/layout/HexagonCluster"/>
    <dgm:cxn modelId="{994AFB95-7788-DA47-9C6B-DAB8B1A7637D}" type="presParOf" srcId="{05DDE189-BD1C-654A-AFF2-E5DC3FC53FA0}" destId="{068C8F88-B929-4A46-A6BD-FF814D576216}" srcOrd="11" destOrd="0" presId="urn:microsoft.com/office/officeart/2008/layout/HexagonCluster"/>
    <dgm:cxn modelId="{548C987C-6969-D049-B8FA-E540B4E989E5}" type="presParOf" srcId="{068C8F88-B929-4A46-A6BD-FF814D576216}" destId="{4F121520-C025-6E43-9D91-C892DE90111B}" srcOrd="0" destOrd="0" presId="urn:microsoft.com/office/officeart/2008/layout/HexagonCluster"/>
    <dgm:cxn modelId="{7E831497-C163-9045-9BAE-85956D90CB48}" type="presParOf" srcId="{05DDE189-BD1C-654A-AFF2-E5DC3FC53FA0}" destId="{CBA5FDCA-26F7-2248-BE6E-1C2879A7DFEE}" srcOrd="12" destOrd="0" presId="urn:microsoft.com/office/officeart/2008/layout/HexagonCluster"/>
    <dgm:cxn modelId="{812BBCFC-5A3C-5C40-9764-1D754DAA776D}" type="presParOf" srcId="{CBA5FDCA-26F7-2248-BE6E-1C2879A7DFEE}" destId="{A5F09938-33CA-0A4C-BF00-0AAAEABA5EA8}" srcOrd="0" destOrd="0" presId="urn:microsoft.com/office/officeart/2008/layout/HexagonCluster"/>
    <dgm:cxn modelId="{F007B354-1609-6B4E-AC1B-2B9A27C425CF}" type="presParOf" srcId="{05DDE189-BD1C-654A-AFF2-E5DC3FC53FA0}" destId="{3C092827-9129-D54C-B226-94A7172AD977}" srcOrd="13" destOrd="0" presId="urn:microsoft.com/office/officeart/2008/layout/HexagonCluster"/>
    <dgm:cxn modelId="{B3DC0E8B-27FD-7845-B69D-60E58049269F}" type="presParOf" srcId="{3C092827-9129-D54C-B226-94A7172AD977}" destId="{3A21AE78-CE40-0949-9645-E287D8BFA752}" srcOrd="0" destOrd="0" presId="urn:microsoft.com/office/officeart/2008/layout/HexagonCluster"/>
    <dgm:cxn modelId="{5BCB1AA6-5D00-A643-BFDC-2BC303489708}" type="presParOf" srcId="{05DDE189-BD1C-654A-AFF2-E5DC3FC53FA0}" destId="{C3EB94BA-6D88-FC4B-B88D-8785F04EA0B4}" srcOrd="14" destOrd="0" presId="urn:microsoft.com/office/officeart/2008/layout/HexagonCluster"/>
    <dgm:cxn modelId="{FDA6A401-3871-174E-9CBB-43863D5FAF19}" type="presParOf" srcId="{C3EB94BA-6D88-FC4B-B88D-8785F04EA0B4}" destId="{80ADF38A-ABE6-C344-8FBF-D57D1580856E}" srcOrd="0" destOrd="0" presId="urn:microsoft.com/office/officeart/2008/layout/HexagonCluster"/>
    <dgm:cxn modelId="{3ECDC557-C1CF-FA49-9CB0-6685EB558C23}" type="presParOf" srcId="{05DDE189-BD1C-654A-AFF2-E5DC3FC53FA0}" destId="{2F390F10-E7EF-DA40-BBCD-A24471685A7F}" srcOrd="15" destOrd="0" presId="urn:microsoft.com/office/officeart/2008/layout/HexagonCluster"/>
    <dgm:cxn modelId="{1502C4DD-AB09-4142-A07F-14BB50F72849}" type="presParOf" srcId="{2F390F10-E7EF-DA40-BBCD-A24471685A7F}" destId="{8A44FFF9-B6B3-8E48-BC23-235F96BA2088}" srcOrd="0" destOrd="0" presId="urn:microsoft.com/office/officeart/2008/layout/HexagonCluster"/>
    <dgm:cxn modelId="{7EBBBB92-D8F2-C34F-85E4-0097A7F54097}" type="presParOf" srcId="{05DDE189-BD1C-654A-AFF2-E5DC3FC53FA0}" destId="{D3AE2454-C1DC-C84C-B0EE-4F526990ED6B}" srcOrd="16" destOrd="0" presId="urn:microsoft.com/office/officeart/2008/layout/HexagonCluster"/>
    <dgm:cxn modelId="{696E4D89-5C27-A145-B65C-04E188E1BDA7}" type="presParOf" srcId="{D3AE2454-C1DC-C84C-B0EE-4F526990ED6B}" destId="{00603CFF-3F36-3349-A83D-7D50DAB2DC54}" srcOrd="0" destOrd="0" presId="urn:microsoft.com/office/officeart/2008/layout/HexagonCluster"/>
    <dgm:cxn modelId="{2A75DBC2-D24D-AB43-A720-E4CA8693C170}" type="presParOf" srcId="{05DDE189-BD1C-654A-AFF2-E5DC3FC53FA0}" destId="{3C4C06AE-3920-E246-A23E-8239CC617614}" srcOrd="17" destOrd="0" presId="urn:microsoft.com/office/officeart/2008/layout/HexagonCluster"/>
    <dgm:cxn modelId="{CFC7EA7C-BE48-7347-816E-BFD5CB0940F2}" type="presParOf" srcId="{3C4C06AE-3920-E246-A23E-8239CC617614}" destId="{63E29597-8E2A-B942-82F4-2CCC281E3999}" srcOrd="0" destOrd="0" presId="urn:microsoft.com/office/officeart/2008/layout/HexagonCluster"/>
    <dgm:cxn modelId="{12EA46E2-F6A3-F747-877B-B7FE43F38C89}" type="presParOf" srcId="{05DDE189-BD1C-654A-AFF2-E5DC3FC53FA0}" destId="{DB147322-DEC6-914B-AE5F-8C6C7A5F4E2E}" srcOrd="18" destOrd="0" presId="urn:microsoft.com/office/officeart/2008/layout/HexagonCluster"/>
    <dgm:cxn modelId="{90BAA891-3962-0547-801D-A3EF6AF153DE}" type="presParOf" srcId="{DB147322-DEC6-914B-AE5F-8C6C7A5F4E2E}" destId="{94E9A5E5-656E-D645-A112-D707C914E1CF}" srcOrd="0" destOrd="0" presId="urn:microsoft.com/office/officeart/2008/layout/HexagonCluster"/>
    <dgm:cxn modelId="{8ACBFAEA-46FD-9F45-9A0E-ADA4810F5394}" type="presParOf" srcId="{05DDE189-BD1C-654A-AFF2-E5DC3FC53FA0}" destId="{97F64121-150E-174C-83CE-D9504E758DD9}" srcOrd="19" destOrd="0" presId="urn:microsoft.com/office/officeart/2008/layout/HexagonCluster"/>
    <dgm:cxn modelId="{6E64C688-35DD-304C-BA75-9D29A69C1438}" type="presParOf" srcId="{97F64121-150E-174C-83CE-D9504E758DD9}" destId="{88E702C2-790D-8840-A5E1-6FE2A9C5A839}" srcOrd="0" destOrd="0" presId="urn:microsoft.com/office/officeart/2008/layout/HexagonCluster"/>
    <dgm:cxn modelId="{DC0653D8-E71A-AE47-B5ED-1CD6A5BCD5C0}" type="presParOf" srcId="{05DDE189-BD1C-654A-AFF2-E5DC3FC53FA0}" destId="{2B9F6F54-70E8-534C-B2E9-5BA697D31D10}" srcOrd="20" destOrd="0" presId="urn:microsoft.com/office/officeart/2008/layout/HexagonCluster"/>
    <dgm:cxn modelId="{97F86D22-7D91-0A4B-B6DA-50C1D3409066}" type="presParOf" srcId="{2B9F6F54-70E8-534C-B2E9-5BA697D31D10}" destId="{E6FEEA6B-3F0F-FA43-AA25-7BC75914CFE0}" srcOrd="0" destOrd="0" presId="urn:microsoft.com/office/officeart/2008/layout/HexagonCluster"/>
    <dgm:cxn modelId="{E82CD27C-C59A-A346-8735-1C6CBD8FE559}" type="presParOf" srcId="{05DDE189-BD1C-654A-AFF2-E5DC3FC53FA0}" destId="{81D5BAED-FB09-E147-8FE8-46EAA41768E0}" srcOrd="21" destOrd="0" presId="urn:microsoft.com/office/officeart/2008/layout/HexagonCluster"/>
    <dgm:cxn modelId="{75C9B0A8-CEEC-FE43-8541-687AB5B3386B}" type="presParOf" srcId="{81D5BAED-FB09-E147-8FE8-46EAA41768E0}" destId="{624C1A9D-1F2A-1B43-B14F-EA98E7F17CA5}" srcOrd="0" destOrd="0" presId="urn:microsoft.com/office/officeart/2008/layout/HexagonCluster"/>
    <dgm:cxn modelId="{8274D910-390A-E94D-BF34-2860938D0668}" type="presParOf" srcId="{05DDE189-BD1C-654A-AFF2-E5DC3FC53FA0}" destId="{2E5D293D-825C-9A48-B34E-2DF650D94A8E}" srcOrd="22" destOrd="0" presId="urn:microsoft.com/office/officeart/2008/layout/HexagonCluster"/>
    <dgm:cxn modelId="{22EE2757-6EC3-7B44-90F4-1DCC0F6A487D}" type="presParOf" srcId="{2E5D293D-825C-9A48-B34E-2DF650D94A8E}" destId="{2C966D3C-3EA4-3544-B244-D18EA03C5C53}" srcOrd="0" destOrd="0" presId="urn:microsoft.com/office/officeart/2008/layout/HexagonCluster"/>
    <dgm:cxn modelId="{11D81F08-138F-C24A-B662-A9391C37460A}" type="presParOf" srcId="{05DDE189-BD1C-654A-AFF2-E5DC3FC53FA0}" destId="{092C6794-3E6E-9447-92AC-E56E38E3D7FB}" srcOrd="23" destOrd="0" presId="urn:microsoft.com/office/officeart/2008/layout/HexagonCluster"/>
    <dgm:cxn modelId="{B88EF416-4B5E-8447-AC37-3A15AA8928CE}" type="presParOf" srcId="{092C6794-3E6E-9447-92AC-E56E38E3D7FB}" destId="{32B435F9-16BD-F848-83F5-A113C6191698}" srcOrd="0" destOrd="0" presId="urn:microsoft.com/office/officeart/2008/layout/HexagonCluster"/>
    <dgm:cxn modelId="{C67189F0-610A-4E46-8571-A361E74672DF}" type="presParOf" srcId="{05DDE189-BD1C-654A-AFF2-E5DC3FC53FA0}" destId="{0995AF43-5F23-3C4A-8628-5310B4B6F455}" srcOrd="24" destOrd="0" presId="urn:microsoft.com/office/officeart/2008/layout/HexagonCluster"/>
    <dgm:cxn modelId="{A23645E5-5220-684F-854F-2B950531601B}" type="presParOf" srcId="{0995AF43-5F23-3C4A-8628-5310B4B6F455}" destId="{9BBF2802-B84A-394B-820E-639B1F6C79D3}" srcOrd="0" destOrd="0" presId="urn:microsoft.com/office/officeart/2008/layout/HexagonCluster"/>
    <dgm:cxn modelId="{496B093A-5642-C343-9F83-BD446A5792AD}" type="presParOf" srcId="{05DDE189-BD1C-654A-AFF2-E5DC3FC53FA0}" destId="{1EF2BEBD-D9A9-9643-B61D-6E9D7093C0A6}" srcOrd="25" destOrd="0" presId="urn:microsoft.com/office/officeart/2008/layout/HexagonCluster"/>
    <dgm:cxn modelId="{26493D9A-22F9-5040-8424-94C368102A03}" type="presParOf" srcId="{1EF2BEBD-D9A9-9643-B61D-6E9D7093C0A6}" destId="{03B8D1D9-2637-D741-B18F-40A20CE713B0}" srcOrd="0" destOrd="0" presId="urn:microsoft.com/office/officeart/2008/layout/HexagonCluster"/>
    <dgm:cxn modelId="{85A2F140-B661-F847-B37C-77FE91F7979C}" type="presParOf" srcId="{05DDE189-BD1C-654A-AFF2-E5DC3FC53FA0}" destId="{5816C469-7062-984F-8F60-87C8F6A0CDFB}" srcOrd="26" destOrd="0" presId="urn:microsoft.com/office/officeart/2008/layout/HexagonCluster"/>
    <dgm:cxn modelId="{32031E73-28A7-744F-A542-718EBD285110}" type="presParOf" srcId="{5816C469-7062-984F-8F60-87C8F6A0CDFB}" destId="{79D9AB44-F99B-1A4D-A1E6-1428951C9935}" srcOrd="0" destOrd="0" presId="urn:microsoft.com/office/officeart/2008/layout/HexagonCluster"/>
    <dgm:cxn modelId="{2A608D65-9F6F-7E4D-B277-9753EF8F8314}" type="presParOf" srcId="{05DDE189-BD1C-654A-AFF2-E5DC3FC53FA0}" destId="{5F624848-8779-5647-A2A2-7562F69B5384}" srcOrd="27" destOrd="0" presId="urn:microsoft.com/office/officeart/2008/layout/HexagonCluster"/>
    <dgm:cxn modelId="{38405127-F8E6-254C-8063-816DB2C30330}" type="presParOf" srcId="{5F624848-8779-5647-A2A2-7562F69B5384}" destId="{2ACBC874-46C6-D846-8176-54911E9CE08D}" srcOrd="0" destOrd="0" presId="urn:microsoft.com/office/officeart/2008/layout/HexagonCluster"/>
    <dgm:cxn modelId="{775C4AF4-F93C-0244-BDBB-5C252482F892}" type="presParOf" srcId="{05DDE189-BD1C-654A-AFF2-E5DC3FC53FA0}" destId="{EABB0FA0-AB09-0A4B-9FC4-872DDD1527D6}" srcOrd="28" destOrd="0" presId="urn:microsoft.com/office/officeart/2008/layout/HexagonCluster"/>
    <dgm:cxn modelId="{0C1BFDC4-39A1-7F4D-96D3-72BC556ABDBC}" type="presParOf" srcId="{EABB0FA0-AB09-0A4B-9FC4-872DDD1527D6}" destId="{653700EA-08FA-8F44-B82D-D434CBBF7652}" srcOrd="0" destOrd="0" presId="urn:microsoft.com/office/officeart/2008/layout/HexagonCluster"/>
    <dgm:cxn modelId="{783F354F-C285-4C40-BEFC-508DD271B933}" type="presParOf" srcId="{05DDE189-BD1C-654A-AFF2-E5DC3FC53FA0}" destId="{D22A8C91-61A4-7646-9E72-0642D21DC792}" srcOrd="29" destOrd="0" presId="urn:microsoft.com/office/officeart/2008/layout/HexagonCluster"/>
    <dgm:cxn modelId="{A98B133B-7BF7-2A40-8845-CD444F11BC0B}" type="presParOf" srcId="{D22A8C91-61A4-7646-9E72-0642D21DC792}" destId="{B8721E64-E87A-204B-B7B1-4241558A0806}" srcOrd="0" destOrd="0" presId="urn:microsoft.com/office/officeart/2008/layout/HexagonCluster"/>
    <dgm:cxn modelId="{2B77DC29-1410-9344-A727-B02919E282D8}" type="presParOf" srcId="{05DDE189-BD1C-654A-AFF2-E5DC3FC53FA0}" destId="{9B37C447-CE6E-1E43-888C-81810344B36B}" srcOrd="30" destOrd="0" presId="urn:microsoft.com/office/officeart/2008/layout/HexagonCluster"/>
    <dgm:cxn modelId="{67F98C94-3C1E-9B46-BD9F-9D6DE53A586B}" type="presParOf" srcId="{9B37C447-CE6E-1E43-888C-81810344B36B}" destId="{8143CCED-08ED-0B47-83EE-5A70DF37C45B}" srcOrd="0" destOrd="0" presId="urn:microsoft.com/office/officeart/2008/layout/HexagonCluster"/>
    <dgm:cxn modelId="{9E3BFA43-A711-8243-9FFE-AAA7407018D0}" type="presParOf" srcId="{05DDE189-BD1C-654A-AFF2-E5DC3FC53FA0}" destId="{F6648261-34D5-DB45-908B-9C2EB65AE671}" srcOrd="31" destOrd="0" presId="urn:microsoft.com/office/officeart/2008/layout/HexagonCluster"/>
    <dgm:cxn modelId="{7422B801-C83E-024F-9745-C7D9E5594DEF}" type="presParOf" srcId="{F6648261-34D5-DB45-908B-9C2EB65AE671}" destId="{AFC63AF4-3CB0-2347-A1AD-5424A49D7FFD}"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9F34D-A663-294C-AFDC-8B57C0E4ED66}" type="doc">
      <dgm:prSet loTypeId="urn:microsoft.com/office/officeart/2005/8/layout/hList6" loCatId="process" qsTypeId="urn:microsoft.com/office/officeart/2005/8/quickstyle/simple1" qsCatId="simple" csTypeId="urn:microsoft.com/office/officeart/2005/8/colors/colorful1" csCatId="colorful" phldr="1"/>
      <dgm:spPr/>
      <dgm:t>
        <a:bodyPr/>
        <a:lstStyle/>
        <a:p>
          <a:endParaRPr lang="en-GB"/>
        </a:p>
      </dgm:t>
    </dgm:pt>
    <dgm:pt modelId="{3DCFB094-1AD0-134E-8031-A9A0FC170449}">
      <dgm:prSet phldrT="[Text]"/>
      <dgm:spPr/>
      <dgm:t>
        <a:bodyPr/>
        <a:lstStyle/>
        <a:p>
          <a:r>
            <a:rPr lang="en-GB" err="1">
              <a:solidFill>
                <a:schemeClr val="tx1"/>
              </a:solidFill>
            </a:rPr>
            <a:t>Standaarden</a:t>
          </a:r>
          <a:r>
            <a:rPr lang="en-GB">
              <a:solidFill>
                <a:schemeClr val="tx1"/>
              </a:solidFill>
            </a:rPr>
            <a:t>:</a:t>
          </a:r>
        </a:p>
      </dgm:t>
    </dgm:pt>
    <dgm:pt modelId="{1F3837D7-24C5-7A43-9340-CA6233CC3129}" type="parTrans" cxnId="{91384197-223B-7747-8552-8F6F8586C29A}">
      <dgm:prSet/>
      <dgm:spPr/>
      <dgm:t>
        <a:bodyPr/>
        <a:lstStyle/>
        <a:p>
          <a:endParaRPr lang="en-GB"/>
        </a:p>
      </dgm:t>
    </dgm:pt>
    <dgm:pt modelId="{3E6AFB01-9326-FF42-BD5F-AF1E4B02D529}" type="sibTrans" cxnId="{91384197-223B-7747-8552-8F6F8586C29A}">
      <dgm:prSet/>
      <dgm:spPr/>
      <dgm:t>
        <a:bodyPr/>
        <a:lstStyle/>
        <a:p>
          <a:endParaRPr lang="en-GB"/>
        </a:p>
      </dgm:t>
    </dgm:pt>
    <dgm:pt modelId="{FCCDD81B-BC78-BD42-B348-7789B7190772}">
      <dgm:prSet phldrT="[Text]"/>
      <dgm:spPr/>
      <dgm:t>
        <a:bodyPr/>
        <a:lstStyle/>
        <a:p>
          <a:r>
            <a:rPr lang="en-GB" err="1"/>
            <a:t>Woordenboek</a:t>
          </a:r>
          <a:r>
            <a:rPr lang="en-GB"/>
            <a:t>:</a:t>
          </a:r>
        </a:p>
      </dgm:t>
    </dgm:pt>
    <dgm:pt modelId="{9C9C25B2-327A-A84A-BC21-8754E390B9B3}" type="parTrans" cxnId="{D7DE5E3F-13E5-3340-81BD-910AC528CEAB}">
      <dgm:prSet/>
      <dgm:spPr/>
      <dgm:t>
        <a:bodyPr/>
        <a:lstStyle/>
        <a:p>
          <a:endParaRPr lang="en-GB"/>
        </a:p>
      </dgm:t>
    </dgm:pt>
    <dgm:pt modelId="{541CB442-E902-2047-96E1-96BAE95DB3F1}" type="sibTrans" cxnId="{D7DE5E3F-13E5-3340-81BD-910AC528CEAB}">
      <dgm:prSet/>
      <dgm:spPr/>
      <dgm:t>
        <a:bodyPr/>
        <a:lstStyle/>
        <a:p>
          <a:endParaRPr lang="en-GB"/>
        </a:p>
      </dgm:t>
    </dgm:pt>
    <dgm:pt modelId="{90E4C86B-530C-C44E-A2E3-ED43C206AB96}">
      <dgm:prSet phldrT="[Text]"/>
      <dgm:spPr/>
      <dgm:t>
        <a:bodyPr/>
        <a:lstStyle/>
        <a:p>
          <a:r>
            <a:rPr lang="en-GB" err="1"/>
            <a:t>Methode</a:t>
          </a:r>
          <a:r>
            <a:rPr lang="en-GB"/>
            <a:t>/model:</a:t>
          </a:r>
        </a:p>
      </dgm:t>
    </dgm:pt>
    <dgm:pt modelId="{76A41956-B703-7849-B0EF-B7C080A22D62}" type="parTrans" cxnId="{61990213-B0C1-D44E-AE70-16311907C13D}">
      <dgm:prSet/>
      <dgm:spPr/>
      <dgm:t>
        <a:bodyPr/>
        <a:lstStyle/>
        <a:p>
          <a:endParaRPr lang="en-GB"/>
        </a:p>
      </dgm:t>
    </dgm:pt>
    <dgm:pt modelId="{40B9F74A-9905-E241-8169-ACFE599A65D3}" type="sibTrans" cxnId="{61990213-B0C1-D44E-AE70-16311907C13D}">
      <dgm:prSet/>
      <dgm:spPr/>
      <dgm:t>
        <a:bodyPr/>
        <a:lstStyle/>
        <a:p>
          <a:endParaRPr lang="en-GB"/>
        </a:p>
      </dgm:t>
    </dgm:pt>
    <dgm:pt modelId="{408FE499-FACB-E445-9C43-01C69E0C7188}">
      <dgm:prSet phldrT="[Text]"/>
      <dgm:spPr/>
      <dgm:t>
        <a:bodyPr/>
        <a:lstStyle/>
        <a:p>
          <a:r>
            <a:rPr lang="en-GB">
              <a:solidFill>
                <a:schemeClr val="tx1"/>
              </a:solidFill>
            </a:rPr>
            <a:t>ISO, BIO, NBA, NIST</a:t>
          </a:r>
        </a:p>
      </dgm:t>
    </dgm:pt>
    <dgm:pt modelId="{DDF2C24A-6083-3A45-BF26-F9D8452166E8}" type="parTrans" cxnId="{2B9B3BA8-9F1B-7745-9D4E-E5FE3A13B484}">
      <dgm:prSet/>
      <dgm:spPr/>
      <dgm:t>
        <a:bodyPr/>
        <a:lstStyle/>
        <a:p>
          <a:endParaRPr lang="en-GB"/>
        </a:p>
      </dgm:t>
    </dgm:pt>
    <dgm:pt modelId="{88C1403C-AD37-E343-9BD1-5372DC7F5678}" type="sibTrans" cxnId="{2B9B3BA8-9F1B-7745-9D4E-E5FE3A13B484}">
      <dgm:prSet/>
      <dgm:spPr/>
      <dgm:t>
        <a:bodyPr/>
        <a:lstStyle/>
        <a:p>
          <a:endParaRPr lang="en-GB"/>
        </a:p>
      </dgm:t>
    </dgm:pt>
    <dgm:pt modelId="{EA4CAEA0-1A85-5849-9E9B-A4C4B31017AC}">
      <dgm:prSet phldrT="[Text]"/>
      <dgm:spPr/>
      <dgm:t>
        <a:bodyPr/>
        <a:lstStyle/>
        <a:p>
          <a:r>
            <a:rPr lang="en-GB"/>
            <a:t>ENISA, ECP/CVN, ISO, MITRE, STIX</a:t>
          </a:r>
        </a:p>
      </dgm:t>
    </dgm:pt>
    <dgm:pt modelId="{36EE621B-DC7B-3E48-8A4D-17C1F34DAB75}" type="parTrans" cxnId="{CC35A73D-0175-E049-8B1B-4215108BC987}">
      <dgm:prSet/>
      <dgm:spPr/>
      <dgm:t>
        <a:bodyPr/>
        <a:lstStyle/>
        <a:p>
          <a:endParaRPr lang="en-GB"/>
        </a:p>
      </dgm:t>
    </dgm:pt>
    <dgm:pt modelId="{27CCFC62-7F01-1343-AAC9-FCE573FCB21F}" type="sibTrans" cxnId="{CC35A73D-0175-E049-8B1B-4215108BC987}">
      <dgm:prSet/>
      <dgm:spPr/>
      <dgm:t>
        <a:bodyPr/>
        <a:lstStyle/>
        <a:p>
          <a:endParaRPr lang="en-GB"/>
        </a:p>
      </dgm:t>
    </dgm:pt>
    <dgm:pt modelId="{E315EB3A-05A2-E04D-87A9-0670D971E08D}">
      <dgm:prSet phldrT="[Text]"/>
      <dgm:spPr/>
      <dgm:t>
        <a:bodyPr/>
        <a:lstStyle/>
        <a:p>
          <a:r>
            <a:rPr lang="en-GB"/>
            <a:t>ISO, NIST, COBIT, ISF, </a:t>
          </a:r>
          <a:r>
            <a:rPr lang="en-GB" err="1"/>
            <a:t>overheid</a:t>
          </a:r>
          <a:r>
            <a:rPr lang="en-GB"/>
            <a:t>, consultants</a:t>
          </a:r>
        </a:p>
      </dgm:t>
    </dgm:pt>
    <dgm:pt modelId="{D6EDB19B-92DF-054A-B342-D48EE0B74B56}" type="parTrans" cxnId="{1729EB5F-66C5-DE4C-8158-F020C7C9740B}">
      <dgm:prSet/>
      <dgm:spPr/>
      <dgm:t>
        <a:bodyPr/>
        <a:lstStyle/>
        <a:p>
          <a:endParaRPr lang="en-GB"/>
        </a:p>
      </dgm:t>
    </dgm:pt>
    <dgm:pt modelId="{FBAECF7A-35AF-DD44-8E94-9C107AC44EA6}" type="sibTrans" cxnId="{1729EB5F-66C5-DE4C-8158-F020C7C9740B}">
      <dgm:prSet/>
      <dgm:spPr/>
      <dgm:t>
        <a:bodyPr/>
        <a:lstStyle/>
        <a:p>
          <a:endParaRPr lang="en-GB"/>
        </a:p>
      </dgm:t>
    </dgm:pt>
    <dgm:pt modelId="{50B99B71-B648-F144-B952-6FAB77689CC2}">
      <dgm:prSet phldrT="[Text]"/>
      <dgm:spPr/>
      <dgm:t>
        <a:bodyPr/>
        <a:lstStyle/>
        <a:p>
          <a:r>
            <a:rPr lang="en-GB" err="1"/>
            <a:t>Leveranciers</a:t>
          </a:r>
          <a:r>
            <a:rPr lang="en-GB"/>
            <a:t>:</a:t>
          </a:r>
        </a:p>
      </dgm:t>
    </dgm:pt>
    <dgm:pt modelId="{A65FE1E0-8864-B14E-BC0A-FB5959F0D298}" type="parTrans" cxnId="{1C2E7219-ED87-D048-A743-5DF1E552B243}">
      <dgm:prSet/>
      <dgm:spPr/>
      <dgm:t>
        <a:bodyPr/>
        <a:lstStyle/>
        <a:p>
          <a:endParaRPr lang="en-GB"/>
        </a:p>
      </dgm:t>
    </dgm:pt>
    <dgm:pt modelId="{0B06E378-7F0F-F14E-949E-9293663D09E6}" type="sibTrans" cxnId="{1C2E7219-ED87-D048-A743-5DF1E552B243}">
      <dgm:prSet/>
      <dgm:spPr/>
      <dgm:t>
        <a:bodyPr/>
        <a:lstStyle/>
        <a:p>
          <a:endParaRPr lang="en-GB"/>
        </a:p>
      </dgm:t>
    </dgm:pt>
    <dgm:pt modelId="{159FA173-F0BE-D547-8DA0-645BF42C1BC4}">
      <dgm:prSet phldrT="[Text]"/>
      <dgm:spPr/>
      <dgm:t>
        <a:bodyPr/>
        <a:lstStyle/>
        <a:p>
          <a:r>
            <a:rPr lang="en-GB"/>
            <a:t>Eigen termen, taxonomies, </a:t>
          </a:r>
          <a:r>
            <a:rPr lang="en-GB" err="1"/>
            <a:t>modellen</a:t>
          </a:r>
          <a:r>
            <a:rPr lang="en-GB"/>
            <a:t> </a:t>
          </a:r>
        </a:p>
      </dgm:t>
    </dgm:pt>
    <dgm:pt modelId="{26A4C616-2538-8A45-9CF2-A509EB8D732A}" type="parTrans" cxnId="{C36579A5-6D47-D749-A6F8-2632D8C3026A}">
      <dgm:prSet/>
      <dgm:spPr/>
      <dgm:t>
        <a:bodyPr/>
        <a:lstStyle/>
        <a:p>
          <a:endParaRPr lang="en-GB"/>
        </a:p>
      </dgm:t>
    </dgm:pt>
    <dgm:pt modelId="{8379D472-DF3E-4945-B0B8-00A911E5364C}" type="sibTrans" cxnId="{C36579A5-6D47-D749-A6F8-2632D8C3026A}">
      <dgm:prSet/>
      <dgm:spPr/>
      <dgm:t>
        <a:bodyPr/>
        <a:lstStyle/>
        <a:p>
          <a:endParaRPr lang="en-GB"/>
        </a:p>
      </dgm:t>
    </dgm:pt>
    <dgm:pt modelId="{21192195-95EC-684F-A4C4-B04774A33C42}" type="pres">
      <dgm:prSet presAssocID="{4639F34D-A663-294C-AFDC-8B57C0E4ED66}" presName="Name0" presStyleCnt="0">
        <dgm:presLayoutVars>
          <dgm:dir/>
          <dgm:resizeHandles val="exact"/>
        </dgm:presLayoutVars>
      </dgm:prSet>
      <dgm:spPr/>
    </dgm:pt>
    <dgm:pt modelId="{C232E5D3-F8A3-2B43-9786-0A91769CB153}" type="pres">
      <dgm:prSet presAssocID="{3DCFB094-1AD0-134E-8031-A9A0FC170449}" presName="node" presStyleLbl="node1" presStyleIdx="0" presStyleCnt="4">
        <dgm:presLayoutVars>
          <dgm:bulletEnabled val="1"/>
        </dgm:presLayoutVars>
      </dgm:prSet>
      <dgm:spPr/>
    </dgm:pt>
    <dgm:pt modelId="{B0E51E31-06EC-6F4C-AB0C-75AA964F2650}" type="pres">
      <dgm:prSet presAssocID="{3E6AFB01-9326-FF42-BD5F-AF1E4B02D529}" presName="sibTrans" presStyleCnt="0"/>
      <dgm:spPr/>
    </dgm:pt>
    <dgm:pt modelId="{ADB1ECEB-7C86-9846-92C6-292E7AB20F57}" type="pres">
      <dgm:prSet presAssocID="{FCCDD81B-BC78-BD42-B348-7789B7190772}" presName="node" presStyleLbl="node1" presStyleIdx="1" presStyleCnt="4">
        <dgm:presLayoutVars>
          <dgm:bulletEnabled val="1"/>
        </dgm:presLayoutVars>
      </dgm:prSet>
      <dgm:spPr/>
    </dgm:pt>
    <dgm:pt modelId="{5906E57E-2325-CB4A-A157-26F726B9E258}" type="pres">
      <dgm:prSet presAssocID="{541CB442-E902-2047-96E1-96BAE95DB3F1}" presName="sibTrans" presStyleCnt="0"/>
      <dgm:spPr/>
    </dgm:pt>
    <dgm:pt modelId="{3AFB545E-1E88-4349-B0D5-3B4969F9AF57}" type="pres">
      <dgm:prSet presAssocID="{90E4C86B-530C-C44E-A2E3-ED43C206AB96}" presName="node" presStyleLbl="node1" presStyleIdx="2" presStyleCnt="4">
        <dgm:presLayoutVars>
          <dgm:bulletEnabled val="1"/>
        </dgm:presLayoutVars>
      </dgm:prSet>
      <dgm:spPr/>
    </dgm:pt>
    <dgm:pt modelId="{3741893A-BE82-FE49-9D9A-4EECC96D9A49}" type="pres">
      <dgm:prSet presAssocID="{40B9F74A-9905-E241-8169-ACFE599A65D3}" presName="sibTrans" presStyleCnt="0"/>
      <dgm:spPr/>
    </dgm:pt>
    <dgm:pt modelId="{92AB02F0-AE94-F04A-B283-DCA51ED499D8}" type="pres">
      <dgm:prSet presAssocID="{50B99B71-B648-F144-B952-6FAB77689CC2}" presName="node" presStyleLbl="node1" presStyleIdx="3" presStyleCnt="4">
        <dgm:presLayoutVars>
          <dgm:bulletEnabled val="1"/>
        </dgm:presLayoutVars>
      </dgm:prSet>
      <dgm:spPr/>
    </dgm:pt>
  </dgm:ptLst>
  <dgm:cxnLst>
    <dgm:cxn modelId="{7E2C4308-8138-0B40-8245-453E2B296F98}" type="presOf" srcId="{FCCDD81B-BC78-BD42-B348-7789B7190772}" destId="{ADB1ECEB-7C86-9846-92C6-292E7AB20F57}" srcOrd="0" destOrd="0" presId="urn:microsoft.com/office/officeart/2005/8/layout/hList6"/>
    <dgm:cxn modelId="{61990213-B0C1-D44E-AE70-16311907C13D}" srcId="{4639F34D-A663-294C-AFDC-8B57C0E4ED66}" destId="{90E4C86B-530C-C44E-A2E3-ED43C206AB96}" srcOrd="2" destOrd="0" parTransId="{76A41956-B703-7849-B0EF-B7C080A22D62}" sibTransId="{40B9F74A-9905-E241-8169-ACFE599A65D3}"/>
    <dgm:cxn modelId="{1C2E7219-ED87-D048-A743-5DF1E552B243}" srcId="{4639F34D-A663-294C-AFDC-8B57C0E4ED66}" destId="{50B99B71-B648-F144-B952-6FAB77689CC2}" srcOrd="3" destOrd="0" parTransId="{A65FE1E0-8864-B14E-BC0A-FB5959F0D298}" sibTransId="{0B06E378-7F0F-F14E-949E-9293663D09E6}"/>
    <dgm:cxn modelId="{5E19F627-72E2-644D-85BD-E23273D46B6F}" type="presOf" srcId="{408FE499-FACB-E445-9C43-01C69E0C7188}" destId="{C232E5D3-F8A3-2B43-9786-0A91769CB153}" srcOrd="0" destOrd="1" presId="urn:microsoft.com/office/officeart/2005/8/layout/hList6"/>
    <dgm:cxn modelId="{C740533B-3DAC-474B-AE1A-62ED3D2EF5BC}" type="presOf" srcId="{4639F34D-A663-294C-AFDC-8B57C0E4ED66}" destId="{21192195-95EC-684F-A4C4-B04774A33C42}" srcOrd="0" destOrd="0" presId="urn:microsoft.com/office/officeart/2005/8/layout/hList6"/>
    <dgm:cxn modelId="{CC35A73D-0175-E049-8B1B-4215108BC987}" srcId="{FCCDD81B-BC78-BD42-B348-7789B7190772}" destId="{EA4CAEA0-1A85-5849-9E9B-A4C4B31017AC}" srcOrd="0" destOrd="0" parTransId="{36EE621B-DC7B-3E48-8A4D-17C1F34DAB75}" sibTransId="{27CCFC62-7F01-1343-AAC9-FCE573FCB21F}"/>
    <dgm:cxn modelId="{F3683A3E-D0FD-C049-A769-0914FDAF0134}" type="presOf" srcId="{90E4C86B-530C-C44E-A2E3-ED43C206AB96}" destId="{3AFB545E-1E88-4349-B0D5-3B4969F9AF57}" srcOrd="0" destOrd="0" presId="urn:microsoft.com/office/officeart/2005/8/layout/hList6"/>
    <dgm:cxn modelId="{D7DE5E3F-13E5-3340-81BD-910AC528CEAB}" srcId="{4639F34D-A663-294C-AFDC-8B57C0E4ED66}" destId="{FCCDD81B-BC78-BD42-B348-7789B7190772}" srcOrd="1" destOrd="0" parTransId="{9C9C25B2-327A-A84A-BC21-8754E390B9B3}" sibTransId="{541CB442-E902-2047-96E1-96BAE95DB3F1}"/>
    <dgm:cxn modelId="{CD450640-53CB-7D4F-A57E-C1E7E3351920}" type="presOf" srcId="{E315EB3A-05A2-E04D-87A9-0670D971E08D}" destId="{3AFB545E-1E88-4349-B0D5-3B4969F9AF57}" srcOrd="0" destOrd="1" presId="urn:microsoft.com/office/officeart/2005/8/layout/hList6"/>
    <dgm:cxn modelId="{1729EB5F-66C5-DE4C-8158-F020C7C9740B}" srcId="{90E4C86B-530C-C44E-A2E3-ED43C206AB96}" destId="{E315EB3A-05A2-E04D-87A9-0670D971E08D}" srcOrd="0" destOrd="0" parTransId="{D6EDB19B-92DF-054A-B342-D48EE0B74B56}" sibTransId="{FBAECF7A-35AF-DD44-8E94-9C107AC44EA6}"/>
    <dgm:cxn modelId="{93CADF62-786E-3F45-8909-5C1E90A537AE}" type="presOf" srcId="{159FA173-F0BE-D547-8DA0-645BF42C1BC4}" destId="{92AB02F0-AE94-F04A-B283-DCA51ED499D8}" srcOrd="0" destOrd="1" presId="urn:microsoft.com/office/officeart/2005/8/layout/hList6"/>
    <dgm:cxn modelId="{91384197-223B-7747-8552-8F6F8586C29A}" srcId="{4639F34D-A663-294C-AFDC-8B57C0E4ED66}" destId="{3DCFB094-1AD0-134E-8031-A9A0FC170449}" srcOrd="0" destOrd="0" parTransId="{1F3837D7-24C5-7A43-9340-CA6233CC3129}" sibTransId="{3E6AFB01-9326-FF42-BD5F-AF1E4B02D529}"/>
    <dgm:cxn modelId="{6C965099-2C7B-1A4F-ABA3-22778F3D3B87}" type="presOf" srcId="{3DCFB094-1AD0-134E-8031-A9A0FC170449}" destId="{C232E5D3-F8A3-2B43-9786-0A91769CB153}" srcOrd="0" destOrd="0" presId="urn:microsoft.com/office/officeart/2005/8/layout/hList6"/>
    <dgm:cxn modelId="{C36579A5-6D47-D749-A6F8-2632D8C3026A}" srcId="{50B99B71-B648-F144-B952-6FAB77689CC2}" destId="{159FA173-F0BE-D547-8DA0-645BF42C1BC4}" srcOrd="0" destOrd="0" parTransId="{26A4C616-2538-8A45-9CF2-A509EB8D732A}" sibTransId="{8379D472-DF3E-4945-B0B8-00A911E5364C}"/>
    <dgm:cxn modelId="{2B9B3BA8-9F1B-7745-9D4E-E5FE3A13B484}" srcId="{3DCFB094-1AD0-134E-8031-A9A0FC170449}" destId="{408FE499-FACB-E445-9C43-01C69E0C7188}" srcOrd="0" destOrd="0" parTransId="{DDF2C24A-6083-3A45-BF26-F9D8452166E8}" sibTransId="{88C1403C-AD37-E343-9BD1-5372DC7F5678}"/>
    <dgm:cxn modelId="{358E31D0-6C18-B045-89C7-DAAD78D8C0A0}" type="presOf" srcId="{EA4CAEA0-1A85-5849-9E9B-A4C4B31017AC}" destId="{ADB1ECEB-7C86-9846-92C6-292E7AB20F57}" srcOrd="0" destOrd="1" presId="urn:microsoft.com/office/officeart/2005/8/layout/hList6"/>
    <dgm:cxn modelId="{0C53B8DD-D74F-574B-BB85-036537081CE6}" type="presOf" srcId="{50B99B71-B648-F144-B952-6FAB77689CC2}" destId="{92AB02F0-AE94-F04A-B283-DCA51ED499D8}" srcOrd="0" destOrd="0" presId="urn:microsoft.com/office/officeart/2005/8/layout/hList6"/>
    <dgm:cxn modelId="{2947AC24-E19E-754C-8CF9-1841BD81E2BE}" type="presParOf" srcId="{21192195-95EC-684F-A4C4-B04774A33C42}" destId="{C232E5D3-F8A3-2B43-9786-0A91769CB153}" srcOrd="0" destOrd="0" presId="urn:microsoft.com/office/officeart/2005/8/layout/hList6"/>
    <dgm:cxn modelId="{038E02AD-CC0B-A240-8288-7B8FDF8AE0FB}" type="presParOf" srcId="{21192195-95EC-684F-A4C4-B04774A33C42}" destId="{B0E51E31-06EC-6F4C-AB0C-75AA964F2650}" srcOrd="1" destOrd="0" presId="urn:microsoft.com/office/officeart/2005/8/layout/hList6"/>
    <dgm:cxn modelId="{78B4CC09-1F29-B044-AB1F-B9F16D28DB66}" type="presParOf" srcId="{21192195-95EC-684F-A4C4-B04774A33C42}" destId="{ADB1ECEB-7C86-9846-92C6-292E7AB20F57}" srcOrd="2" destOrd="0" presId="urn:microsoft.com/office/officeart/2005/8/layout/hList6"/>
    <dgm:cxn modelId="{34361690-7AC4-2B42-A869-13E5EE4AD922}" type="presParOf" srcId="{21192195-95EC-684F-A4C4-B04774A33C42}" destId="{5906E57E-2325-CB4A-A157-26F726B9E258}" srcOrd="3" destOrd="0" presId="urn:microsoft.com/office/officeart/2005/8/layout/hList6"/>
    <dgm:cxn modelId="{6A371157-7806-3643-BC3B-E770B67C9DA5}" type="presParOf" srcId="{21192195-95EC-684F-A4C4-B04774A33C42}" destId="{3AFB545E-1E88-4349-B0D5-3B4969F9AF57}" srcOrd="4" destOrd="0" presId="urn:microsoft.com/office/officeart/2005/8/layout/hList6"/>
    <dgm:cxn modelId="{B07F7F11-D40B-CB4B-8DBA-55C254CB2BC2}" type="presParOf" srcId="{21192195-95EC-684F-A4C4-B04774A33C42}" destId="{3741893A-BE82-FE49-9D9A-4EECC96D9A49}" srcOrd="5" destOrd="0" presId="urn:microsoft.com/office/officeart/2005/8/layout/hList6"/>
    <dgm:cxn modelId="{745BA236-5618-2A43-BCC7-16C0662DC834}" type="presParOf" srcId="{21192195-95EC-684F-A4C4-B04774A33C42}" destId="{92AB02F0-AE94-F04A-B283-DCA51ED499D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D09ED-3A75-B147-9D78-7271F73ACC43}" type="doc">
      <dgm:prSet loTypeId="urn:microsoft.com/office/officeart/2005/8/layout/pyramid1" loCatId="" qsTypeId="urn:microsoft.com/office/officeart/2005/8/quickstyle/simple1" qsCatId="simple" csTypeId="urn:microsoft.com/office/officeart/2005/8/colors/accent1_2" csCatId="accent1" phldr="1"/>
      <dgm:spPr/>
    </dgm:pt>
    <dgm:pt modelId="{EC160CDA-C999-DE4A-8439-057F713296C9}">
      <dgm:prSet phldrT="[Text]" custT="1"/>
      <dgm:spPr/>
      <dgm:t>
        <a:bodyPr/>
        <a:lstStyle/>
        <a:p>
          <a:br>
            <a:rPr lang="en-GB" sz="1400" dirty="0"/>
          </a:br>
          <a:r>
            <a:rPr lang="en-GB" sz="1400" dirty="0" err="1"/>
            <a:t>Publieke</a:t>
          </a:r>
          <a:r>
            <a:rPr lang="en-GB" sz="1400" dirty="0"/>
            <a:t> </a:t>
          </a:r>
        </a:p>
        <a:p>
          <a:r>
            <a:rPr lang="en-GB" sz="1400" dirty="0" err="1"/>
            <a:t>waarden</a:t>
          </a:r>
          <a:r>
            <a:rPr lang="en-GB" sz="1400" dirty="0"/>
            <a:t> </a:t>
          </a:r>
        </a:p>
        <a:p>
          <a:pPr rtl="0"/>
          <a:r>
            <a:rPr lang="en-GB" sz="1400" dirty="0"/>
            <a:t>of </a:t>
          </a:r>
          <a:r>
            <a:rPr lang="en-GB" sz="1400" dirty="0">
              <a:latin typeface="Calibri Light" panose="020F0302020204030204"/>
            </a:rPr>
            <a:t>strategische doelen</a:t>
          </a:r>
          <a:endParaRPr lang="en-GB" sz="1400" dirty="0"/>
        </a:p>
      </dgm:t>
    </dgm:pt>
    <dgm:pt modelId="{BD8AD028-5290-434F-92AE-97C7C90937F6}" type="parTrans" cxnId="{572382D6-AE0D-8343-8423-9F0A5CF130A6}">
      <dgm:prSet/>
      <dgm:spPr/>
      <dgm:t>
        <a:bodyPr/>
        <a:lstStyle/>
        <a:p>
          <a:endParaRPr lang="en-GB" sz="1200"/>
        </a:p>
      </dgm:t>
    </dgm:pt>
    <dgm:pt modelId="{A13B9BB9-D466-3643-A51F-7B8EE04C9E3A}" type="sibTrans" cxnId="{572382D6-AE0D-8343-8423-9F0A5CF130A6}">
      <dgm:prSet/>
      <dgm:spPr/>
      <dgm:t>
        <a:bodyPr/>
        <a:lstStyle/>
        <a:p>
          <a:endParaRPr lang="en-GB" sz="1200"/>
        </a:p>
      </dgm:t>
    </dgm:pt>
    <dgm:pt modelId="{36539CBB-3572-9944-BC67-9F6AB6C3E53E}">
      <dgm:prSet phldrT="[Text]" custT="1"/>
      <dgm:spPr>
        <a:solidFill>
          <a:schemeClr val="accent2"/>
        </a:solidFill>
      </dgm:spPr>
      <dgm:t>
        <a:bodyPr/>
        <a:lstStyle/>
        <a:p>
          <a:r>
            <a:rPr lang="en-GB" sz="1600" dirty="0">
              <a:latin typeface="Calibri Light" panose="020F0302020204030204"/>
            </a:rPr>
            <a:t>(Keten)samenwerking</a:t>
          </a:r>
          <a:endParaRPr lang="en-GB" sz="1600" dirty="0"/>
        </a:p>
      </dgm:t>
    </dgm:pt>
    <dgm:pt modelId="{48C299D2-324F-7B40-963F-05BFEC97D33D}" type="parTrans" cxnId="{A0298DC4-2F29-334F-B008-9E6CFA980A6D}">
      <dgm:prSet/>
      <dgm:spPr/>
      <dgm:t>
        <a:bodyPr/>
        <a:lstStyle/>
        <a:p>
          <a:endParaRPr lang="en-GB" sz="1200"/>
        </a:p>
      </dgm:t>
    </dgm:pt>
    <dgm:pt modelId="{1A207381-E334-FB40-8689-69F844891D7E}" type="sibTrans" cxnId="{A0298DC4-2F29-334F-B008-9E6CFA980A6D}">
      <dgm:prSet/>
      <dgm:spPr/>
      <dgm:t>
        <a:bodyPr/>
        <a:lstStyle/>
        <a:p>
          <a:endParaRPr lang="en-GB" sz="1200"/>
        </a:p>
      </dgm:t>
    </dgm:pt>
    <dgm:pt modelId="{70C4F4F4-30BF-D846-882A-02989E060869}">
      <dgm:prSet phldrT="[Text]" custT="1"/>
      <dgm:spPr>
        <a:solidFill>
          <a:schemeClr val="accent3"/>
        </a:solidFill>
      </dgm:spPr>
      <dgm:t>
        <a:bodyPr/>
        <a:lstStyle/>
        <a:p>
          <a:r>
            <a:rPr lang="en-GB" sz="1600" dirty="0"/>
            <a:t>Proces of </a:t>
          </a:r>
          <a:r>
            <a:rPr lang="en-GB" sz="1600" dirty="0" err="1"/>
            <a:t>informatie</a:t>
          </a:r>
          <a:endParaRPr lang="en-GB" sz="1600" dirty="0"/>
        </a:p>
      </dgm:t>
    </dgm:pt>
    <dgm:pt modelId="{E81BBEDD-660C-0D44-B771-6925DB4E2E7F}" type="parTrans" cxnId="{944DDA34-F1BA-AA4E-9F47-753A33BCDDDA}">
      <dgm:prSet/>
      <dgm:spPr/>
      <dgm:t>
        <a:bodyPr/>
        <a:lstStyle/>
        <a:p>
          <a:endParaRPr lang="en-GB" sz="1200"/>
        </a:p>
      </dgm:t>
    </dgm:pt>
    <dgm:pt modelId="{60332D17-8F00-1C4D-926F-B14FC7835C24}" type="sibTrans" cxnId="{944DDA34-F1BA-AA4E-9F47-753A33BCDDDA}">
      <dgm:prSet/>
      <dgm:spPr/>
      <dgm:t>
        <a:bodyPr/>
        <a:lstStyle/>
        <a:p>
          <a:endParaRPr lang="en-GB" sz="1200"/>
        </a:p>
      </dgm:t>
    </dgm:pt>
    <dgm:pt modelId="{71309E44-B8A8-764D-90FC-A38A94861B0F}">
      <dgm:prSet phldrT="[Text]" custT="1"/>
      <dgm:spPr>
        <a:solidFill>
          <a:schemeClr val="accent4"/>
        </a:solidFill>
      </dgm:spPr>
      <dgm:t>
        <a:bodyPr/>
        <a:lstStyle/>
        <a:p>
          <a:r>
            <a:rPr lang="en-GB" sz="1600" dirty="0" err="1"/>
            <a:t>Systeem</a:t>
          </a:r>
          <a:r>
            <a:rPr lang="en-GB" sz="1600" dirty="0"/>
            <a:t> of </a:t>
          </a:r>
          <a:r>
            <a:rPr lang="en-GB" sz="1600" dirty="0" err="1"/>
            <a:t>componenten</a:t>
          </a:r>
          <a:endParaRPr lang="en-GB" sz="1600" dirty="0"/>
        </a:p>
      </dgm:t>
    </dgm:pt>
    <dgm:pt modelId="{7DB7050D-25B1-854C-90DF-547F2F7012F3}" type="parTrans" cxnId="{75D53455-0830-4E4C-B064-D1C7A4D3310C}">
      <dgm:prSet/>
      <dgm:spPr/>
      <dgm:t>
        <a:bodyPr/>
        <a:lstStyle/>
        <a:p>
          <a:endParaRPr lang="en-GB" sz="1200"/>
        </a:p>
      </dgm:t>
    </dgm:pt>
    <dgm:pt modelId="{5AA3794C-05E2-FE4E-A1B0-9678147AC2CB}" type="sibTrans" cxnId="{75D53455-0830-4E4C-B064-D1C7A4D3310C}">
      <dgm:prSet/>
      <dgm:spPr/>
      <dgm:t>
        <a:bodyPr/>
        <a:lstStyle/>
        <a:p>
          <a:endParaRPr lang="en-GB" sz="1200"/>
        </a:p>
      </dgm:t>
    </dgm:pt>
    <dgm:pt modelId="{2061EBBD-5018-614A-95B6-6373B80ACB0D}" type="pres">
      <dgm:prSet presAssocID="{8BAD09ED-3A75-B147-9D78-7271F73ACC43}" presName="Name0" presStyleCnt="0">
        <dgm:presLayoutVars>
          <dgm:dir/>
          <dgm:animLvl val="lvl"/>
          <dgm:resizeHandles val="exact"/>
        </dgm:presLayoutVars>
      </dgm:prSet>
      <dgm:spPr/>
    </dgm:pt>
    <dgm:pt modelId="{21CE6590-D418-434B-BB62-D007EAF93836}" type="pres">
      <dgm:prSet presAssocID="{EC160CDA-C999-DE4A-8439-057F713296C9}" presName="Name8" presStyleCnt="0"/>
      <dgm:spPr/>
    </dgm:pt>
    <dgm:pt modelId="{A6B17E8C-BA72-4349-86DC-B5006F77825F}" type="pres">
      <dgm:prSet presAssocID="{EC160CDA-C999-DE4A-8439-057F713296C9}" presName="level" presStyleLbl="node1" presStyleIdx="0" presStyleCnt="4">
        <dgm:presLayoutVars>
          <dgm:chMax val="1"/>
          <dgm:bulletEnabled val="1"/>
        </dgm:presLayoutVars>
      </dgm:prSet>
      <dgm:spPr/>
    </dgm:pt>
    <dgm:pt modelId="{493A7537-4028-A247-8DDC-4399C1B83FF8}" type="pres">
      <dgm:prSet presAssocID="{EC160CDA-C999-DE4A-8439-057F713296C9}" presName="levelTx" presStyleLbl="revTx" presStyleIdx="0" presStyleCnt="0">
        <dgm:presLayoutVars>
          <dgm:chMax val="1"/>
          <dgm:bulletEnabled val="1"/>
        </dgm:presLayoutVars>
      </dgm:prSet>
      <dgm:spPr/>
    </dgm:pt>
    <dgm:pt modelId="{763878A3-47BB-AD40-9C23-075189A2AFB9}" type="pres">
      <dgm:prSet presAssocID="{36539CBB-3572-9944-BC67-9F6AB6C3E53E}" presName="Name8" presStyleCnt="0"/>
      <dgm:spPr/>
    </dgm:pt>
    <dgm:pt modelId="{CAEEAEED-9D13-9B4C-BE09-1D4886DEFCD2}" type="pres">
      <dgm:prSet presAssocID="{36539CBB-3572-9944-BC67-9F6AB6C3E53E}" presName="level" presStyleLbl="node1" presStyleIdx="1" presStyleCnt="4">
        <dgm:presLayoutVars>
          <dgm:chMax val="1"/>
          <dgm:bulletEnabled val="1"/>
        </dgm:presLayoutVars>
      </dgm:prSet>
      <dgm:spPr/>
    </dgm:pt>
    <dgm:pt modelId="{5D9E0915-172A-8844-A0FA-C0E7AF90FAB7}" type="pres">
      <dgm:prSet presAssocID="{36539CBB-3572-9944-BC67-9F6AB6C3E53E}" presName="levelTx" presStyleLbl="revTx" presStyleIdx="0" presStyleCnt="0">
        <dgm:presLayoutVars>
          <dgm:chMax val="1"/>
          <dgm:bulletEnabled val="1"/>
        </dgm:presLayoutVars>
      </dgm:prSet>
      <dgm:spPr/>
    </dgm:pt>
    <dgm:pt modelId="{D474A477-AF1D-2545-843D-6727CA808E27}" type="pres">
      <dgm:prSet presAssocID="{70C4F4F4-30BF-D846-882A-02989E060869}" presName="Name8" presStyleCnt="0"/>
      <dgm:spPr/>
    </dgm:pt>
    <dgm:pt modelId="{57588598-AFD1-8245-95EC-58C55314A59E}" type="pres">
      <dgm:prSet presAssocID="{70C4F4F4-30BF-D846-882A-02989E060869}" presName="level" presStyleLbl="node1" presStyleIdx="2" presStyleCnt="4">
        <dgm:presLayoutVars>
          <dgm:chMax val="1"/>
          <dgm:bulletEnabled val="1"/>
        </dgm:presLayoutVars>
      </dgm:prSet>
      <dgm:spPr/>
    </dgm:pt>
    <dgm:pt modelId="{E06397F6-06A9-DA4D-9CE6-FD81F24F880D}" type="pres">
      <dgm:prSet presAssocID="{70C4F4F4-30BF-D846-882A-02989E060869}" presName="levelTx" presStyleLbl="revTx" presStyleIdx="0" presStyleCnt="0">
        <dgm:presLayoutVars>
          <dgm:chMax val="1"/>
          <dgm:bulletEnabled val="1"/>
        </dgm:presLayoutVars>
      </dgm:prSet>
      <dgm:spPr/>
    </dgm:pt>
    <dgm:pt modelId="{5580034A-5763-644B-BDC9-F3A6FDE4FBF1}" type="pres">
      <dgm:prSet presAssocID="{71309E44-B8A8-764D-90FC-A38A94861B0F}" presName="Name8" presStyleCnt="0"/>
      <dgm:spPr/>
    </dgm:pt>
    <dgm:pt modelId="{E77DDF6B-DE77-594F-ACD6-3B5AA42480A5}" type="pres">
      <dgm:prSet presAssocID="{71309E44-B8A8-764D-90FC-A38A94861B0F}" presName="level" presStyleLbl="node1" presStyleIdx="3" presStyleCnt="4">
        <dgm:presLayoutVars>
          <dgm:chMax val="1"/>
          <dgm:bulletEnabled val="1"/>
        </dgm:presLayoutVars>
      </dgm:prSet>
      <dgm:spPr/>
    </dgm:pt>
    <dgm:pt modelId="{A3CA229C-2EFF-2A4A-855C-1AC6520BD4CB}" type="pres">
      <dgm:prSet presAssocID="{71309E44-B8A8-764D-90FC-A38A94861B0F}" presName="levelTx" presStyleLbl="revTx" presStyleIdx="0" presStyleCnt="0">
        <dgm:presLayoutVars>
          <dgm:chMax val="1"/>
          <dgm:bulletEnabled val="1"/>
        </dgm:presLayoutVars>
      </dgm:prSet>
      <dgm:spPr/>
    </dgm:pt>
  </dgm:ptLst>
  <dgm:cxnLst>
    <dgm:cxn modelId="{25253506-74A5-FF44-812D-26D0CDE6E319}" type="presOf" srcId="{71309E44-B8A8-764D-90FC-A38A94861B0F}" destId="{E77DDF6B-DE77-594F-ACD6-3B5AA42480A5}" srcOrd="0" destOrd="0" presId="urn:microsoft.com/office/officeart/2005/8/layout/pyramid1"/>
    <dgm:cxn modelId="{944DDA34-F1BA-AA4E-9F47-753A33BCDDDA}" srcId="{8BAD09ED-3A75-B147-9D78-7271F73ACC43}" destId="{70C4F4F4-30BF-D846-882A-02989E060869}" srcOrd="2" destOrd="0" parTransId="{E81BBEDD-660C-0D44-B771-6925DB4E2E7F}" sibTransId="{60332D17-8F00-1C4D-926F-B14FC7835C24}"/>
    <dgm:cxn modelId="{75D53455-0830-4E4C-B064-D1C7A4D3310C}" srcId="{8BAD09ED-3A75-B147-9D78-7271F73ACC43}" destId="{71309E44-B8A8-764D-90FC-A38A94861B0F}" srcOrd="3" destOrd="0" parTransId="{7DB7050D-25B1-854C-90DF-547F2F7012F3}" sibTransId="{5AA3794C-05E2-FE4E-A1B0-9678147AC2CB}"/>
    <dgm:cxn modelId="{F5396D94-8445-0544-AB73-92EB852CB106}" type="presOf" srcId="{36539CBB-3572-9944-BC67-9F6AB6C3E53E}" destId="{CAEEAEED-9D13-9B4C-BE09-1D4886DEFCD2}" srcOrd="0" destOrd="0" presId="urn:microsoft.com/office/officeart/2005/8/layout/pyramid1"/>
    <dgm:cxn modelId="{60C40A9A-D64C-2045-9B8C-4DC19F29C7FF}" type="presOf" srcId="{70C4F4F4-30BF-D846-882A-02989E060869}" destId="{57588598-AFD1-8245-95EC-58C55314A59E}" srcOrd="0" destOrd="0" presId="urn:microsoft.com/office/officeart/2005/8/layout/pyramid1"/>
    <dgm:cxn modelId="{4EDECCA4-85B8-FB4A-820B-C98D69076A40}" type="presOf" srcId="{EC160CDA-C999-DE4A-8439-057F713296C9}" destId="{A6B17E8C-BA72-4349-86DC-B5006F77825F}" srcOrd="0" destOrd="0" presId="urn:microsoft.com/office/officeart/2005/8/layout/pyramid1"/>
    <dgm:cxn modelId="{BCA967BA-8DF6-1640-9E6E-F5F0F115114B}" type="presOf" srcId="{36539CBB-3572-9944-BC67-9F6AB6C3E53E}" destId="{5D9E0915-172A-8844-A0FA-C0E7AF90FAB7}" srcOrd="1" destOrd="0" presId="urn:microsoft.com/office/officeart/2005/8/layout/pyramid1"/>
    <dgm:cxn modelId="{A0298DC4-2F29-334F-B008-9E6CFA980A6D}" srcId="{8BAD09ED-3A75-B147-9D78-7271F73ACC43}" destId="{36539CBB-3572-9944-BC67-9F6AB6C3E53E}" srcOrd="1" destOrd="0" parTransId="{48C299D2-324F-7B40-963F-05BFEC97D33D}" sibTransId="{1A207381-E334-FB40-8689-69F844891D7E}"/>
    <dgm:cxn modelId="{D34623D0-15D0-2748-A8F0-CA443CBF5304}" type="presOf" srcId="{71309E44-B8A8-764D-90FC-A38A94861B0F}" destId="{A3CA229C-2EFF-2A4A-855C-1AC6520BD4CB}" srcOrd="1" destOrd="0" presId="urn:microsoft.com/office/officeart/2005/8/layout/pyramid1"/>
    <dgm:cxn modelId="{572382D6-AE0D-8343-8423-9F0A5CF130A6}" srcId="{8BAD09ED-3A75-B147-9D78-7271F73ACC43}" destId="{EC160CDA-C999-DE4A-8439-057F713296C9}" srcOrd="0" destOrd="0" parTransId="{BD8AD028-5290-434F-92AE-97C7C90937F6}" sibTransId="{A13B9BB9-D466-3643-A51F-7B8EE04C9E3A}"/>
    <dgm:cxn modelId="{F6FCCEE4-AF25-9542-AC9A-08623AE2C4A4}" type="presOf" srcId="{8BAD09ED-3A75-B147-9D78-7271F73ACC43}" destId="{2061EBBD-5018-614A-95B6-6373B80ACB0D}" srcOrd="0" destOrd="0" presId="urn:microsoft.com/office/officeart/2005/8/layout/pyramid1"/>
    <dgm:cxn modelId="{3BAD26EE-B6BE-EB44-B9D6-7F57122B1F90}" type="presOf" srcId="{EC160CDA-C999-DE4A-8439-057F713296C9}" destId="{493A7537-4028-A247-8DDC-4399C1B83FF8}" srcOrd="1" destOrd="0" presId="urn:microsoft.com/office/officeart/2005/8/layout/pyramid1"/>
    <dgm:cxn modelId="{184730FB-D914-5545-88CC-09B16FEA3C50}" type="presOf" srcId="{70C4F4F4-30BF-D846-882A-02989E060869}" destId="{E06397F6-06A9-DA4D-9CE6-FD81F24F880D}" srcOrd="1" destOrd="0" presId="urn:microsoft.com/office/officeart/2005/8/layout/pyramid1"/>
    <dgm:cxn modelId="{836302A8-723C-5942-9B2A-42910FFD6BBA}" type="presParOf" srcId="{2061EBBD-5018-614A-95B6-6373B80ACB0D}" destId="{21CE6590-D418-434B-BB62-D007EAF93836}" srcOrd="0" destOrd="0" presId="urn:microsoft.com/office/officeart/2005/8/layout/pyramid1"/>
    <dgm:cxn modelId="{572B67EB-5DAF-F74D-BD91-940C6BE88AB9}" type="presParOf" srcId="{21CE6590-D418-434B-BB62-D007EAF93836}" destId="{A6B17E8C-BA72-4349-86DC-B5006F77825F}" srcOrd="0" destOrd="0" presId="urn:microsoft.com/office/officeart/2005/8/layout/pyramid1"/>
    <dgm:cxn modelId="{FAAB27D3-27D0-414E-A4B6-2BA51CE34F4D}" type="presParOf" srcId="{21CE6590-D418-434B-BB62-D007EAF93836}" destId="{493A7537-4028-A247-8DDC-4399C1B83FF8}" srcOrd="1" destOrd="0" presId="urn:microsoft.com/office/officeart/2005/8/layout/pyramid1"/>
    <dgm:cxn modelId="{8BD8E58C-DC62-084E-9574-43FC89AA2B90}" type="presParOf" srcId="{2061EBBD-5018-614A-95B6-6373B80ACB0D}" destId="{763878A3-47BB-AD40-9C23-075189A2AFB9}" srcOrd="1" destOrd="0" presId="urn:microsoft.com/office/officeart/2005/8/layout/pyramid1"/>
    <dgm:cxn modelId="{34FE47A0-14E7-0748-8A4F-49CDA8362DBD}" type="presParOf" srcId="{763878A3-47BB-AD40-9C23-075189A2AFB9}" destId="{CAEEAEED-9D13-9B4C-BE09-1D4886DEFCD2}" srcOrd="0" destOrd="0" presId="urn:microsoft.com/office/officeart/2005/8/layout/pyramid1"/>
    <dgm:cxn modelId="{A17C6520-5A0E-3C46-94AB-E46432D4EE74}" type="presParOf" srcId="{763878A3-47BB-AD40-9C23-075189A2AFB9}" destId="{5D9E0915-172A-8844-A0FA-C0E7AF90FAB7}" srcOrd="1" destOrd="0" presId="urn:microsoft.com/office/officeart/2005/8/layout/pyramid1"/>
    <dgm:cxn modelId="{D211E264-BACF-184D-ADF8-9ADB42431E99}" type="presParOf" srcId="{2061EBBD-5018-614A-95B6-6373B80ACB0D}" destId="{D474A477-AF1D-2545-843D-6727CA808E27}" srcOrd="2" destOrd="0" presId="urn:microsoft.com/office/officeart/2005/8/layout/pyramid1"/>
    <dgm:cxn modelId="{10FD5133-5EC7-CA48-8DDA-C14F874ABEE0}" type="presParOf" srcId="{D474A477-AF1D-2545-843D-6727CA808E27}" destId="{57588598-AFD1-8245-95EC-58C55314A59E}" srcOrd="0" destOrd="0" presId="urn:microsoft.com/office/officeart/2005/8/layout/pyramid1"/>
    <dgm:cxn modelId="{46720B87-3263-5F4C-9682-1797D2FECAF7}" type="presParOf" srcId="{D474A477-AF1D-2545-843D-6727CA808E27}" destId="{E06397F6-06A9-DA4D-9CE6-FD81F24F880D}" srcOrd="1" destOrd="0" presId="urn:microsoft.com/office/officeart/2005/8/layout/pyramid1"/>
    <dgm:cxn modelId="{CBAE770C-E8BC-BF45-8620-48E6B2DBA187}" type="presParOf" srcId="{2061EBBD-5018-614A-95B6-6373B80ACB0D}" destId="{5580034A-5763-644B-BDC9-F3A6FDE4FBF1}" srcOrd="3" destOrd="0" presId="urn:microsoft.com/office/officeart/2005/8/layout/pyramid1"/>
    <dgm:cxn modelId="{10C6F9F9-E982-8A41-8431-083208C2CD61}" type="presParOf" srcId="{5580034A-5763-644B-BDC9-F3A6FDE4FBF1}" destId="{E77DDF6B-DE77-594F-ACD6-3B5AA42480A5}" srcOrd="0" destOrd="0" presId="urn:microsoft.com/office/officeart/2005/8/layout/pyramid1"/>
    <dgm:cxn modelId="{3C369929-0B44-AE4C-83FE-D5153E9B9727}" type="presParOf" srcId="{5580034A-5763-644B-BDC9-F3A6FDE4FBF1}" destId="{A3CA229C-2EFF-2A4A-855C-1AC6520BD4C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6A77F0-2D5B-9D43-96AF-13D327BDABDC}" type="doc">
      <dgm:prSet loTypeId="urn:microsoft.com/office/officeart/2005/8/layout/process1" loCatId="" qsTypeId="urn:microsoft.com/office/officeart/2005/8/quickstyle/simple1" qsCatId="simple" csTypeId="urn:microsoft.com/office/officeart/2005/8/colors/accent1_2" csCatId="accent1" phldr="1"/>
      <dgm:spPr/>
    </dgm:pt>
    <dgm:pt modelId="{DA960D67-9865-B546-8D79-B93E9048A874}">
      <dgm:prSet phldrT="[Text]" custT="1"/>
      <dgm:spPr>
        <a:solidFill>
          <a:schemeClr val="accent2"/>
        </a:solidFill>
      </dgm:spPr>
      <dgm:t>
        <a:bodyPr/>
        <a:lstStyle/>
        <a:p>
          <a:r>
            <a:rPr lang="en-GB" sz="1800"/>
            <a:t>Cyber </a:t>
          </a:r>
          <a:r>
            <a:rPr lang="en-GB" sz="1800" err="1"/>
            <a:t>criminelen</a:t>
          </a:r>
          <a:r>
            <a:rPr lang="en-GB" sz="1800"/>
            <a:t> </a:t>
          </a:r>
        </a:p>
      </dgm:t>
    </dgm:pt>
    <dgm:pt modelId="{9326E527-24EF-AE45-9DD2-FA58ED0F0744}" type="parTrans" cxnId="{7457731E-5118-6C48-A978-1C0FC72D48B0}">
      <dgm:prSet/>
      <dgm:spPr/>
      <dgm:t>
        <a:bodyPr/>
        <a:lstStyle/>
        <a:p>
          <a:endParaRPr lang="en-GB" sz="1800"/>
        </a:p>
      </dgm:t>
    </dgm:pt>
    <dgm:pt modelId="{6315BDD8-8288-3041-8F93-586C6F766C57}" type="sibTrans" cxnId="{7457731E-5118-6C48-A978-1C0FC72D48B0}">
      <dgm:prSet custT="1"/>
      <dgm:spPr/>
      <dgm:t>
        <a:bodyPr/>
        <a:lstStyle/>
        <a:p>
          <a:endParaRPr lang="en-GB" sz="1800"/>
        </a:p>
      </dgm:t>
    </dgm:pt>
    <dgm:pt modelId="{912A990F-281A-6E43-B3B1-5B8D0ADE233B}">
      <dgm:prSet phldrT="[Text]" custT="1"/>
      <dgm:spPr>
        <a:solidFill>
          <a:schemeClr val="accent2"/>
        </a:solidFill>
      </dgm:spPr>
      <dgm:t>
        <a:bodyPr/>
        <a:lstStyle/>
        <a:p>
          <a:r>
            <a:rPr lang="en-GB" sz="1800" err="1"/>
            <a:t>Uit</a:t>
          </a:r>
          <a:r>
            <a:rPr lang="en-GB" sz="1800"/>
            <a:t> op </a:t>
          </a:r>
          <a:r>
            <a:rPr lang="en-GB" sz="1800" err="1"/>
            <a:t>financieel</a:t>
          </a:r>
          <a:r>
            <a:rPr lang="en-GB" sz="1800"/>
            <a:t> </a:t>
          </a:r>
          <a:r>
            <a:rPr lang="en-GB" sz="1800" err="1"/>
            <a:t>gewin</a:t>
          </a:r>
          <a:endParaRPr lang="en-GB" sz="1800"/>
        </a:p>
      </dgm:t>
    </dgm:pt>
    <dgm:pt modelId="{E3C060E5-C28C-4241-817B-92BB19F81333}" type="parTrans" cxnId="{3AE1246F-E011-674F-894E-168882AB7847}">
      <dgm:prSet/>
      <dgm:spPr/>
      <dgm:t>
        <a:bodyPr/>
        <a:lstStyle/>
        <a:p>
          <a:endParaRPr lang="en-GB" sz="1800"/>
        </a:p>
      </dgm:t>
    </dgm:pt>
    <dgm:pt modelId="{CDB93255-C093-E847-9309-4349FBCD3F86}" type="sibTrans" cxnId="{3AE1246F-E011-674F-894E-168882AB7847}">
      <dgm:prSet custT="1"/>
      <dgm:spPr/>
      <dgm:t>
        <a:bodyPr/>
        <a:lstStyle/>
        <a:p>
          <a:endParaRPr lang="en-GB" sz="1800"/>
        </a:p>
      </dgm:t>
    </dgm:pt>
    <dgm:pt modelId="{7225EE38-D8AD-DA4C-A808-417909E5646F}">
      <dgm:prSet phldrT="[Text]" custT="1"/>
      <dgm:spPr>
        <a:solidFill>
          <a:schemeClr val="accent2"/>
        </a:solidFill>
      </dgm:spPr>
      <dgm:t>
        <a:bodyPr/>
        <a:lstStyle/>
        <a:p>
          <a:r>
            <a:rPr lang="en-GB" sz="1800" err="1"/>
            <a:t>leggen</a:t>
          </a:r>
          <a:r>
            <a:rPr lang="en-GB" sz="1800"/>
            <a:t> de website plat </a:t>
          </a:r>
          <a:r>
            <a:rPr lang="en-GB" sz="1800" err="1"/>
            <a:t>en</a:t>
          </a:r>
          <a:r>
            <a:rPr lang="en-GB" sz="1800"/>
            <a:t> </a:t>
          </a:r>
          <a:r>
            <a:rPr lang="en-GB" sz="1800" err="1"/>
            <a:t>eisen</a:t>
          </a:r>
          <a:r>
            <a:rPr lang="en-GB" sz="1800"/>
            <a:t> </a:t>
          </a:r>
          <a:r>
            <a:rPr lang="en-GB" sz="1800" err="1"/>
            <a:t>losgeld</a:t>
          </a:r>
          <a:endParaRPr lang="en-GB" sz="1800"/>
        </a:p>
      </dgm:t>
    </dgm:pt>
    <dgm:pt modelId="{185F886B-1B6C-6045-8E1B-8911F316F956}" type="parTrans" cxnId="{99195FA7-75E2-C44B-84E7-BD74F21E213D}">
      <dgm:prSet/>
      <dgm:spPr/>
      <dgm:t>
        <a:bodyPr/>
        <a:lstStyle/>
        <a:p>
          <a:endParaRPr lang="en-GB" sz="1800"/>
        </a:p>
      </dgm:t>
    </dgm:pt>
    <dgm:pt modelId="{1BF0B561-B944-784A-BD2A-2438C1984836}" type="sibTrans" cxnId="{99195FA7-75E2-C44B-84E7-BD74F21E213D}">
      <dgm:prSet custT="1"/>
      <dgm:spPr/>
      <dgm:t>
        <a:bodyPr/>
        <a:lstStyle/>
        <a:p>
          <a:endParaRPr lang="en-GB" sz="1800"/>
        </a:p>
      </dgm:t>
    </dgm:pt>
    <dgm:pt modelId="{BE6E75F7-7A7F-8442-99E8-7E05845D4E18}">
      <dgm:prSet phldrT="[Text]" custT="1"/>
      <dgm:spPr>
        <a:solidFill>
          <a:schemeClr val="accent6"/>
        </a:solidFill>
      </dgm:spPr>
      <dgm:t>
        <a:bodyPr/>
        <a:lstStyle/>
        <a:p>
          <a:r>
            <a:rPr lang="en-GB" sz="1800" err="1"/>
            <a:t>doordat</a:t>
          </a:r>
          <a:r>
            <a:rPr lang="en-GB" sz="1800"/>
            <a:t> </a:t>
          </a:r>
          <a:r>
            <a:rPr lang="en-GB" sz="1800" err="1"/>
            <a:t>een</a:t>
          </a:r>
          <a:r>
            <a:rPr lang="en-GB" sz="1800"/>
            <a:t> </a:t>
          </a:r>
          <a:r>
            <a:rPr lang="en-GB" sz="1800" err="1"/>
            <a:t>bekende</a:t>
          </a:r>
          <a:r>
            <a:rPr lang="en-GB" sz="1800"/>
            <a:t> </a:t>
          </a:r>
          <a:r>
            <a:rPr lang="en-GB" sz="1800" err="1"/>
            <a:t>kwetsbaarheid</a:t>
          </a:r>
          <a:r>
            <a:rPr lang="en-GB" sz="1800"/>
            <a:t> </a:t>
          </a:r>
          <a:r>
            <a:rPr lang="en-GB" sz="1800" err="1"/>
            <a:t>nog</a:t>
          </a:r>
          <a:r>
            <a:rPr lang="en-GB" sz="1800"/>
            <a:t> </a:t>
          </a:r>
          <a:r>
            <a:rPr lang="en-GB" sz="1800" err="1"/>
            <a:t>niet</a:t>
          </a:r>
          <a:r>
            <a:rPr lang="en-GB" sz="1800"/>
            <a:t> was </a:t>
          </a:r>
          <a:r>
            <a:rPr lang="en-GB" sz="1800" err="1"/>
            <a:t>gepatched</a:t>
          </a:r>
          <a:endParaRPr lang="en-GB" sz="1800"/>
        </a:p>
      </dgm:t>
    </dgm:pt>
    <dgm:pt modelId="{7AD6D41E-2741-B54B-9221-F25DB1CF06E3}" type="parTrans" cxnId="{5F09789C-6D03-8C48-8994-04372FC937A7}">
      <dgm:prSet/>
      <dgm:spPr/>
      <dgm:t>
        <a:bodyPr/>
        <a:lstStyle/>
        <a:p>
          <a:endParaRPr lang="en-GB" sz="1800"/>
        </a:p>
      </dgm:t>
    </dgm:pt>
    <dgm:pt modelId="{B6458581-FB7B-974C-AAE7-ED945AB8E847}" type="sibTrans" cxnId="{5F09789C-6D03-8C48-8994-04372FC937A7}">
      <dgm:prSet custT="1"/>
      <dgm:spPr/>
      <dgm:t>
        <a:bodyPr/>
        <a:lstStyle/>
        <a:p>
          <a:endParaRPr lang="en-GB" sz="1800"/>
        </a:p>
      </dgm:t>
    </dgm:pt>
    <dgm:pt modelId="{09A0800E-E3A5-1C43-8E31-49B6291BEFFF}">
      <dgm:prSet phldrT="[Text]" custT="1"/>
      <dgm:spPr>
        <a:solidFill>
          <a:srgbClr val="7030A0"/>
        </a:solidFill>
      </dgm:spPr>
      <dgm:t>
        <a:bodyPr/>
        <a:lstStyle/>
        <a:p>
          <a:r>
            <a:rPr lang="en-GB" sz="1800" err="1">
              <a:solidFill>
                <a:schemeClr val="bg1"/>
              </a:solidFill>
            </a:rPr>
            <a:t>potentiële</a:t>
          </a:r>
          <a:r>
            <a:rPr lang="en-GB" sz="1800">
              <a:solidFill>
                <a:schemeClr val="bg1"/>
              </a:solidFill>
            </a:rPr>
            <a:t> </a:t>
          </a:r>
          <a:r>
            <a:rPr lang="en-GB" sz="1800" err="1">
              <a:solidFill>
                <a:schemeClr val="bg1"/>
              </a:solidFill>
            </a:rPr>
            <a:t>studenten</a:t>
          </a:r>
          <a:r>
            <a:rPr lang="en-GB" sz="1800">
              <a:solidFill>
                <a:schemeClr val="bg1"/>
              </a:solidFill>
            </a:rPr>
            <a:t> </a:t>
          </a:r>
          <a:r>
            <a:rPr lang="en-GB" sz="1800" err="1">
              <a:solidFill>
                <a:schemeClr val="bg1"/>
              </a:solidFill>
            </a:rPr>
            <a:t>kunnen</a:t>
          </a:r>
          <a:r>
            <a:rPr lang="en-GB" sz="1800">
              <a:solidFill>
                <a:schemeClr val="bg1"/>
              </a:solidFill>
            </a:rPr>
            <a:t> </a:t>
          </a:r>
          <a:r>
            <a:rPr lang="en-GB" sz="1800" err="1">
              <a:solidFill>
                <a:schemeClr val="bg1"/>
              </a:solidFill>
            </a:rPr>
            <a:t>niet</a:t>
          </a:r>
          <a:r>
            <a:rPr lang="en-GB" sz="1800">
              <a:solidFill>
                <a:schemeClr val="bg1"/>
              </a:solidFill>
            </a:rPr>
            <a:t> </a:t>
          </a:r>
          <a:r>
            <a:rPr lang="en-GB" sz="1800" err="1">
              <a:solidFill>
                <a:schemeClr val="bg1"/>
              </a:solidFill>
            </a:rPr>
            <a:t>inschrijven</a:t>
          </a:r>
          <a:r>
            <a:rPr lang="en-GB" sz="1800">
              <a:solidFill>
                <a:schemeClr val="bg1"/>
              </a:solidFill>
            </a:rPr>
            <a:t> </a:t>
          </a:r>
          <a:r>
            <a:rPr lang="en-GB" sz="1800" err="1">
              <a:solidFill>
                <a:schemeClr val="bg1"/>
              </a:solidFill>
            </a:rPr>
            <a:t>en</a:t>
          </a:r>
          <a:r>
            <a:rPr lang="en-GB" sz="1800">
              <a:solidFill>
                <a:schemeClr val="bg1"/>
              </a:solidFill>
            </a:rPr>
            <a:t> </a:t>
          </a:r>
          <a:r>
            <a:rPr lang="en-GB" sz="1800" err="1">
              <a:solidFill>
                <a:schemeClr val="bg1"/>
              </a:solidFill>
            </a:rPr>
            <a:t>kiezen</a:t>
          </a:r>
          <a:r>
            <a:rPr lang="en-GB" sz="1800">
              <a:solidFill>
                <a:schemeClr val="bg1"/>
              </a:solidFill>
            </a:rPr>
            <a:t> </a:t>
          </a:r>
          <a:r>
            <a:rPr lang="en-GB" sz="1800" err="1">
              <a:solidFill>
                <a:schemeClr val="bg1"/>
              </a:solidFill>
            </a:rPr>
            <a:t>voor</a:t>
          </a:r>
          <a:r>
            <a:rPr lang="en-GB" sz="1800">
              <a:solidFill>
                <a:schemeClr val="bg1"/>
              </a:solidFill>
            </a:rPr>
            <a:t> </a:t>
          </a:r>
          <a:r>
            <a:rPr lang="en-GB" sz="1800" err="1">
              <a:solidFill>
                <a:schemeClr val="bg1"/>
              </a:solidFill>
            </a:rPr>
            <a:t>andere</a:t>
          </a:r>
          <a:r>
            <a:rPr lang="en-GB" sz="1800">
              <a:solidFill>
                <a:schemeClr val="bg1"/>
              </a:solidFill>
            </a:rPr>
            <a:t> </a:t>
          </a:r>
          <a:r>
            <a:rPr lang="en-GB" sz="1800" err="1">
              <a:solidFill>
                <a:schemeClr val="bg1"/>
              </a:solidFill>
            </a:rPr>
            <a:t>instelling</a:t>
          </a:r>
          <a:endParaRPr lang="en-GB" sz="1800">
            <a:solidFill>
              <a:schemeClr val="bg1"/>
            </a:solidFill>
          </a:endParaRPr>
        </a:p>
      </dgm:t>
    </dgm:pt>
    <dgm:pt modelId="{BCF46464-502B-D24B-B874-50F5150D5D7C}" type="parTrans" cxnId="{A7897C2F-99EE-684D-9199-2D41B1678F34}">
      <dgm:prSet/>
      <dgm:spPr/>
      <dgm:t>
        <a:bodyPr/>
        <a:lstStyle/>
        <a:p>
          <a:endParaRPr lang="en-GB" sz="1800"/>
        </a:p>
      </dgm:t>
    </dgm:pt>
    <dgm:pt modelId="{C641A83B-FB4D-0D43-BEC9-430D2389899A}" type="sibTrans" cxnId="{A7897C2F-99EE-684D-9199-2D41B1678F34}">
      <dgm:prSet custT="1"/>
      <dgm:spPr/>
      <dgm:t>
        <a:bodyPr/>
        <a:lstStyle/>
        <a:p>
          <a:endParaRPr lang="en-GB" sz="1800"/>
        </a:p>
      </dgm:t>
    </dgm:pt>
    <dgm:pt modelId="{C47A114A-B830-5B45-9FF3-900508F7B00A}">
      <dgm:prSet phldrT="[Text]" custT="1"/>
      <dgm:spPr>
        <a:solidFill>
          <a:srgbClr val="7030A0"/>
        </a:solidFill>
      </dgm:spPr>
      <dgm:t>
        <a:bodyPr/>
        <a:lstStyle/>
        <a:p>
          <a:r>
            <a:rPr lang="en-GB" sz="1800">
              <a:solidFill>
                <a:schemeClr val="bg1"/>
              </a:solidFill>
            </a:rPr>
            <a:t>er </a:t>
          </a:r>
          <a:r>
            <a:rPr lang="en-GB" sz="1800" err="1">
              <a:solidFill>
                <a:schemeClr val="bg1"/>
              </a:solidFill>
            </a:rPr>
            <a:t>zijn</a:t>
          </a:r>
          <a:r>
            <a:rPr lang="en-GB" sz="1800">
              <a:solidFill>
                <a:schemeClr val="bg1"/>
              </a:solidFill>
            </a:rPr>
            <a:t> minder </a:t>
          </a:r>
          <a:r>
            <a:rPr lang="en-GB" sz="1800" err="1">
              <a:solidFill>
                <a:schemeClr val="bg1"/>
              </a:solidFill>
            </a:rPr>
            <a:t>aanmeldingen</a:t>
          </a:r>
          <a:r>
            <a:rPr lang="en-GB" sz="1800">
              <a:solidFill>
                <a:schemeClr val="bg1"/>
              </a:solidFill>
            </a:rPr>
            <a:t> dan </a:t>
          </a:r>
          <a:r>
            <a:rPr lang="en-GB" sz="1800" err="1">
              <a:solidFill>
                <a:schemeClr val="bg1"/>
              </a:solidFill>
            </a:rPr>
            <a:t>verwacht</a:t>
          </a:r>
          <a:endParaRPr lang="en-GB" sz="1800">
            <a:solidFill>
              <a:schemeClr val="bg1"/>
            </a:solidFill>
          </a:endParaRPr>
        </a:p>
      </dgm:t>
    </dgm:pt>
    <dgm:pt modelId="{30518BA9-8141-2344-A688-CDFB89D716D6}" type="parTrans" cxnId="{22558A9A-3041-9943-8639-AD32E158CC88}">
      <dgm:prSet/>
      <dgm:spPr/>
      <dgm:t>
        <a:bodyPr/>
        <a:lstStyle/>
        <a:p>
          <a:endParaRPr lang="en-GB" sz="1800"/>
        </a:p>
      </dgm:t>
    </dgm:pt>
    <dgm:pt modelId="{FD38BC37-DBA0-D745-A9B1-AA729AE5B865}" type="sibTrans" cxnId="{22558A9A-3041-9943-8639-AD32E158CC88}">
      <dgm:prSet custT="1"/>
      <dgm:spPr/>
      <dgm:t>
        <a:bodyPr/>
        <a:lstStyle/>
        <a:p>
          <a:endParaRPr lang="en-GB" sz="1800"/>
        </a:p>
      </dgm:t>
    </dgm:pt>
    <dgm:pt modelId="{DE6E6A33-09CF-C743-8A16-5E30EF52F2DC}">
      <dgm:prSet phldrT="[Text]" custT="1"/>
      <dgm:spPr>
        <a:solidFill>
          <a:srgbClr val="7030A0"/>
        </a:solidFill>
      </dgm:spPr>
      <dgm:t>
        <a:bodyPr/>
        <a:lstStyle/>
        <a:p>
          <a:r>
            <a:rPr lang="en-GB" sz="1800">
              <a:solidFill>
                <a:schemeClr val="bg1"/>
              </a:solidFill>
            </a:rPr>
            <a:t>we </a:t>
          </a:r>
          <a:r>
            <a:rPr lang="en-GB" sz="1800" err="1">
              <a:solidFill>
                <a:schemeClr val="bg1"/>
              </a:solidFill>
            </a:rPr>
            <a:t>lopen</a:t>
          </a:r>
          <a:r>
            <a:rPr lang="en-GB" sz="1800">
              <a:solidFill>
                <a:schemeClr val="bg1"/>
              </a:solidFill>
            </a:rPr>
            <a:t> euros mis</a:t>
          </a:r>
        </a:p>
      </dgm:t>
    </dgm:pt>
    <dgm:pt modelId="{1349E881-C750-D247-9D89-F1628D63F98D}" type="parTrans" cxnId="{FB9C814E-485B-F947-8691-A949681867E8}">
      <dgm:prSet/>
      <dgm:spPr/>
      <dgm:t>
        <a:bodyPr/>
        <a:lstStyle/>
        <a:p>
          <a:endParaRPr lang="en-GB" sz="1800"/>
        </a:p>
      </dgm:t>
    </dgm:pt>
    <dgm:pt modelId="{DC625957-DFBD-DB4D-B975-63D4FA710864}" type="sibTrans" cxnId="{FB9C814E-485B-F947-8691-A949681867E8}">
      <dgm:prSet/>
      <dgm:spPr/>
      <dgm:t>
        <a:bodyPr/>
        <a:lstStyle/>
        <a:p>
          <a:endParaRPr lang="en-GB" sz="1800"/>
        </a:p>
      </dgm:t>
    </dgm:pt>
    <dgm:pt modelId="{CE35721E-BCA8-2342-BABB-3C393FFA2BCC}" type="pres">
      <dgm:prSet presAssocID="{CB6A77F0-2D5B-9D43-96AF-13D327BDABDC}" presName="Name0" presStyleCnt="0">
        <dgm:presLayoutVars>
          <dgm:dir/>
          <dgm:resizeHandles val="exact"/>
        </dgm:presLayoutVars>
      </dgm:prSet>
      <dgm:spPr/>
    </dgm:pt>
    <dgm:pt modelId="{01B5612A-A1E3-BF44-B967-32A12959699C}" type="pres">
      <dgm:prSet presAssocID="{DA960D67-9865-B546-8D79-B93E9048A874}" presName="node" presStyleLbl="node1" presStyleIdx="0" presStyleCnt="7">
        <dgm:presLayoutVars>
          <dgm:bulletEnabled val="1"/>
        </dgm:presLayoutVars>
      </dgm:prSet>
      <dgm:spPr/>
    </dgm:pt>
    <dgm:pt modelId="{4AF66442-3194-DF45-9FEA-65550B26C37E}" type="pres">
      <dgm:prSet presAssocID="{6315BDD8-8288-3041-8F93-586C6F766C57}" presName="sibTrans" presStyleLbl="sibTrans2D1" presStyleIdx="0" presStyleCnt="6"/>
      <dgm:spPr/>
    </dgm:pt>
    <dgm:pt modelId="{54364359-588E-E74C-9AEC-931D877B13A0}" type="pres">
      <dgm:prSet presAssocID="{6315BDD8-8288-3041-8F93-586C6F766C57}" presName="connectorText" presStyleLbl="sibTrans2D1" presStyleIdx="0" presStyleCnt="6"/>
      <dgm:spPr/>
    </dgm:pt>
    <dgm:pt modelId="{C058D57E-456E-3D4F-A953-28775385E02D}" type="pres">
      <dgm:prSet presAssocID="{912A990F-281A-6E43-B3B1-5B8D0ADE233B}" presName="node" presStyleLbl="node1" presStyleIdx="1" presStyleCnt="7">
        <dgm:presLayoutVars>
          <dgm:bulletEnabled val="1"/>
        </dgm:presLayoutVars>
      </dgm:prSet>
      <dgm:spPr/>
    </dgm:pt>
    <dgm:pt modelId="{31B859B8-F82B-264D-A9CA-2B46594B3E00}" type="pres">
      <dgm:prSet presAssocID="{CDB93255-C093-E847-9309-4349FBCD3F86}" presName="sibTrans" presStyleLbl="sibTrans2D1" presStyleIdx="1" presStyleCnt="6"/>
      <dgm:spPr/>
    </dgm:pt>
    <dgm:pt modelId="{7941DF03-2210-BA41-BDFC-1B2F76582999}" type="pres">
      <dgm:prSet presAssocID="{CDB93255-C093-E847-9309-4349FBCD3F86}" presName="connectorText" presStyleLbl="sibTrans2D1" presStyleIdx="1" presStyleCnt="6"/>
      <dgm:spPr/>
    </dgm:pt>
    <dgm:pt modelId="{AD2158E2-D04F-364F-9DD6-F160AC7E253D}" type="pres">
      <dgm:prSet presAssocID="{7225EE38-D8AD-DA4C-A808-417909E5646F}" presName="node" presStyleLbl="node1" presStyleIdx="2" presStyleCnt="7">
        <dgm:presLayoutVars>
          <dgm:bulletEnabled val="1"/>
        </dgm:presLayoutVars>
      </dgm:prSet>
      <dgm:spPr/>
    </dgm:pt>
    <dgm:pt modelId="{6F918E30-7A75-1A43-B2D5-E6B224B559BC}" type="pres">
      <dgm:prSet presAssocID="{1BF0B561-B944-784A-BD2A-2438C1984836}" presName="sibTrans" presStyleLbl="sibTrans2D1" presStyleIdx="2" presStyleCnt="6"/>
      <dgm:spPr/>
    </dgm:pt>
    <dgm:pt modelId="{579EBAE8-A1AC-4E4D-97D3-C4BF2DA48E06}" type="pres">
      <dgm:prSet presAssocID="{1BF0B561-B944-784A-BD2A-2438C1984836}" presName="connectorText" presStyleLbl="sibTrans2D1" presStyleIdx="2" presStyleCnt="6"/>
      <dgm:spPr/>
    </dgm:pt>
    <dgm:pt modelId="{FF78B4E3-95C5-BA45-86EA-DA4DCA40011A}" type="pres">
      <dgm:prSet presAssocID="{BE6E75F7-7A7F-8442-99E8-7E05845D4E18}" presName="node" presStyleLbl="node1" presStyleIdx="3" presStyleCnt="7">
        <dgm:presLayoutVars>
          <dgm:bulletEnabled val="1"/>
        </dgm:presLayoutVars>
      </dgm:prSet>
      <dgm:spPr/>
    </dgm:pt>
    <dgm:pt modelId="{94EFCD6E-44F6-5543-A04B-A744D51964B4}" type="pres">
      <dgm:prSet presAssocID="{B6458581-FB7B-974C-AAE7-ED945AB8E847}" presName="sibTrans" presStyleLbl="sibTrans2D1" presStyleIdx="3" presStyleCnt="6"/>
      <dgm:spPr/>
    </dgm:pt>
    <dgm:pt modelId="{2AF2B428-2B3B-094B-B3AE-F19EE524EBD4}" type="pres">
      <dgm:prSet presAssocID="{B6458581-FB7B-974C-AAE7-ED945AB8E847}" presName="connectorText" presStyleLbl="sibTrans2D1" presStyleIdx="3" presStyleCnt="6"/>
      <dgm:spPr/>
    </dgm:pt>
    <dgm:pt modelId="{3E7A52B9-02B3-BF46-9139-CBAF7807024E}" type="pres">
      <dgm:prSet presAssocID="{09A0800E-E3A5-1C43-8E31-49B6291BEFFF}" presName="node" presStyleLbl="node1" presStyleIdx="4" presStyleCnt="7">
        <dgm:presLayoutVars>
          <dgm:bulletEnabled val="1"/>
        </dgm:presLayoutVars>
      </dgm:prSet>
      <dgm:spPr/>
    </dgm:pt>
    <dgm:pt modelId="{1FE05E79-3786-904C-9704-420EA08818F9}" type="pres">
      <dgm:prSet presAssocID="{C641A83B-FB4D-0D43-BEC9-430D2389899A}" presName="sibTrans" presStyleLbl="sibTrans2D1" presStyleIdx="4" presStyleCnt="6"/>
      <dgm:spPr/>
    </dgm:pt>
    <dgm:pt modelId="{4BC32422-AAA7-1544-9FB8-AB8C0F93A106}" type="pres">
      <dgm:prSet presAssocID="{C641A83B-FB4D-0D43-BEC9-430D2389899A}" presName="connectorText" presStyleLbl="sibTrans2D1" presStyleIdx="4" presStyleCnt="6"/>
      <dgm:spPr/>
    </dgm:pt>
    <dgm:pt modelId="{6244E914-D988-B24C-A1D2-594616CA58F8}" type="pres">
      <dgm:prSet presAssocID="{C47A114A-B830-5B45-9FF3-900508F7B00A}" presName="node" presStyleLbl="node1" presStyleIdx="5" presStyleCnt="7">
        <dgm:presLayoutVars>
          <dgm:bulletEnabled val="1"/>
        </dgm:presLayoutVars>
      </dgm:prSet>
      <dgm:spPr/>
    </dgm:pt>
    <dgm:pt modelId="{892396A1-8D99-4747-A88C-AC2EBE9713DC}" type="pres">
      <dgm:prSet presAssocID="{FD38BC37-DBA0-D745-A9B1-AA729AE5B865}" presName="sibTrans" presStyleLbl="sibTrans2D1" presStyleIdx="5" presStyleCnt="6"/>
      <dgm:spPr/>
    </dgm:pt>
    <dgm:pt modelId="{E017A683-0BFE-114B-8F5A-0B0E8CB68FDB}" type="pres">
      <dgm:prSet presAssocID="{FD38BC37-DBA0-D745-A9B1-AA729AE5B865}" presName="connectorText" presStyleLbl="sibTrans2D1" presStyleIdx="5" presStyleCnt="6"/>
      <dgm:spPr/>
    </dgm:pt>
    <dgm:pt modelId="{077B7B06-53B7-D746-894F-E3D340849897}" type="pres">
      <dgm:prSet presAssocID="{DE6E6A33-09CF-C743-8A16-5E30EF52F2DC}" presName="node" presStyleLbl="node1" presStyleIdx="6" presStyleCnt="7">
        <dgm:presLayoutVars>
          <dgm:bulletEnabled val="1"/>
        </dgm:presLayoutVars>
      </dgm:prSet>
      <dgm:spPr/>
    </dgm:pt>
  </dgm:ptLst>
  <dgm:cxnLst>
    <dgm:cxn modelId="{3EFC9A05-BBE0-B348-9985-BC09EC0F1423}" type="presOf" srcId="{6315BDD8-8288-3041-8F93-586C6F766C57}" destId="{54364359-588E-E74C-9AEC-931D877B13A0}" srcOrd="1" destOrd="0" presId="urn:microsoft.com/office/officeart/2005/8/layout/process1"/>
    <dgm:cxn modelId="{10E6E609-5474-CD4A-A895-109D49E52926}" type="presOf" srcId="{CDB93255-C093-E847-9309-4349FBCD3F86}" destId="{7941DF03-2210-BA41-BDFC-1B2F76582999}" srcOrd="1" destOrd="0" presId="urn:microsoft.com/office/officeart/2005/8/layout/process1"/>
    <dgm:cxn modelId="{7457731E-5118-6C48-A978-1C0FC72D48B0}" srcId="{CB6A77F0-2D5B-9D43-96AF-13D327BDABDC}" destId="{DA960D67-9865-B546-8D79-B93E9048A874}" srcOrd="0" destOrd="0" parTransId="{9326E527-24EF-AE45-9DD2-FA58ED0F0744}" sibTransId="{6315BDD8-8288-3041-8F93-586C6F766C57}"/>
    <dgm:cxn modelId="{34137121-0BA2-A744-A804-FCDF8A781161}" type="presOf" srcId="{CDB93255-C093-E847-9309-4349FBCD3F86}" destId="{31B859B8-F82B-264D-A9CA-2B46594B3E00}" srcOrd="0" destOrd="0" presId="urn:microsoft.com/office/officeart/2005/8/layout/process1"/>
    <dgm:cxn modelId="{483A232F-3687-DF4E-9D52-750F613F6F45}" type="presOf" srcId="{912A990F-281A-6E43-B3B1-5B8D0ADE233B}" destId="{C058D57E-456E-3D4F-A953-28775385E02D}" srcOrd="0" destOrd="0" presId="urn:microsoft.com/office/officeart/2005/8/layout/process1"/>
    <dgm:cxn modelId="{A7897C2F-99EE-684D-9199-2D41B1678F34}" srcId="{CB6A77F0-2D5B-9D43-96AF-13D327BDABDC}" destId="{09A0800E-E3A5-1C43-8E31-49B6291BEFFF}" srcOrd="4" destOrd="0" parTransId="{BCF46464-502B-D24B-B874-50F5150D5D7C}" sibTransId="{C641A83B-FB4D-0D43-BEC9-430D2389899A}"/>
    <dgm:cxn modelId="{94533039-FB7D-0248-990F-A0C53F130ABE}" type="presOf" srcId="{C641A83B-FB4D-0D43-BEC9-430D2389899A}" destId="{1FE05E79-3786-904C-9704-420EA08818F9}" srcOrd="0" destOrd="0" presId="urn:microsoft.com/office/officeart/2005/8/layout/process1"/>
    <dgm:cxn modelId="{81D3D53C-C7D1-E74A-B7EC-08FD6E909F09}" type="presOf" srcId="{09A0800E-E3A5-1C43-8E31-49B6291BEFFF}" destId="{3E7A52B9-02B3-BF46-9139-CBAF7807024E}" srcOrd="0" destOrd="0" presId="urn:microsoft.com/office/officeart/2005/8/layout/process1"/>
    <dgm:cxn modelId="{B3CF7E41-1C0C-DC40-9632-645C5A75EB68}" type="presOf" srcId="{6315BDD8-8288-3041-8F93-586C6F766C57}" destId="{4AF66442-3194-DF45-9FEA-65550B26C37E}" srcOrd="0" destOrd="0" presId="urn:microsoft.com/office/officeart/2005/8/layout/process1"/>
    <dgm:cxn modelId="{89166D44-21AA-7C41-BB63-D6556FFD2A01}" type="presOf" srcId="{7225EE38-D8AD-DA4C-A808-417909E5646F}" destId="{AD2158E2-D04F-364F-9DD6-F160AC7E253D}" srcOrd="0" destOrd="0" presId="urn:microsoft.com/office/officeart/2005/8/layout/process1"/>
    <dgm:cxn modelId="{C261BF48-70CA-CF44-A033-AE2DE27AFAFA}" type="presOf" srcId="{1BF0B561-B944-784A-BD2A-2438C1984836}" destId="{6F918E30-7A75-1A43-B2D5-E6B224B559BC}" srcOrd="0" destOrd="0" presId="urn:microsoft.com/office/officeart/2005/8/layout/process1"/>
    <dgm:cxn modelId="{1A490C4A-EB75-254F-9196-879803BC87B5}" type="presOf" srcId="{BE6E75F7-7A7F-8442-99E8-7E05845D4E18}" destId="{FF78B4E3-95C5-BA45-86EA-DA4DCA40011A}" srcOrd="0" destOrd="0" presId="urn:microsoft.com/office/officeart/2005/8/layout/process1"/>
    <dgm:cxn modelId="{FB9C814E-485B-F947-8691-A949681867E8}" srcId="{CB6A77F0-2D5B-9D43-96AF-13D327BDABDC}" destId="{DE6E6A33-09CF-C743-8A16-5E30EF52F2DC}" srcOrd="6" destOrd="0" parTransId="{1349E881-C750-D247-9D89-F1628D63F98D}" sibTransId="{DC625957-DFBD-DB4D-B975-63D4FA710864}"/>
    <dgm:cxn modelId="{ACB34959-7262-FC4A-8FDF-90C80A35929D}" type="presOf" srcId="{CB6A77F0-2D5B-9D43-96AF-13D327BDABDC}" destId="{CE35721E-BCA8-2342-BABB-3C393FFA2BCC}" srcOrd="0" destOrd="0" presId="urn:microsoft.com/office/officeart/2005/8/layout/process1"/>
    <dgm:cxn modelId="{C217EE6A-06DD-AF40-84CD-99471E64942A}" type="presOf" srcId="{C47A114A-B830-5B45-9FF3-900508F7B00A}" destId="{6244E914-D988-B24C-A1D2-594616CA58F8}" srcOrd="0" destOrd="0" presId="urn:microsoft.com/office/officeart/2005/8/layout/process1"/>
    <dgm:cxn modelId="{3AE1246F-E011-674F-894E-168882AB7847}" srcId="{CB6A77F0-2D5B-9D43-96AF-13D327BDABDC}" destId="{912A990F-281A-6E43-B3B1-5B8D0ADE233B}" srcOrd="1" destOrd="0" parTransId="{E3C060E5-C28C-4241-817B-92BB19F81333}" sibTransId="{CDB93255-C093-E847-9309-4349FBCD3F86}"/>
    <dgm:cxn modelId="{22558A9A-3041-9943-8639-AD32E158CC88}" srcId="{CB6A77F0-2D5B-9D43-96AF-13D327BDABDC}" destId="{C47A114A-B830-5B45-9FF3-900508F7B00A}" srcOrd="5" destOrd="0" parTransId="{30518BA9-8141-2344-A688-CDFB89D716D6}" sibTransId="{FD38BC37-DBA0-D745-A9B1-AA729AE5B865}"/>
    <dgm:cxn modelId="{5F09789C-6D03-8C48-8994-04372FC937A7}" srcId="{CB6A77F0-2D5B-9D43-96AF-13D327BDABDC}" destId="{BE6E75F7-7A7F-8442-99E8-7E05845D4E18}" srcOrd="3" destOrd="0" parTransId="{7AD6D41E-2741-B54B-9221-F25DB1CF06E3}" sibTransId="{B6458581-FB7B-974C-AAE7-ED945AB8E847}"/>
    <dgm:cxn modelId="{99195FA7-75E2-C44B-84E7-BD74F21E213D}" srcId="{CB6A77F0-2D5B-9D43-96AF-13D327BDABDC}" destId="{7225EE38-D8AD-DA4C-A808-417909E5646F}" srcOrd="2" destOrd="0" parTransId="{185F886B-1B6C-6045-8E1B-8911F316F956}" sibTransId="{1BF0B561-B944-784A-BD2A-2438C1984836}"/>
    <dgm:cxn modelId="{C79726B2-93FC-7A42-A9BA-F9C0EC50C085}" type="presOf" srcId="{DE6E6A33-09CF-C743-8A16-5E30EF52F2DC}" destId="{077B7B06-53B7-D746-894F-E3D340849897}" srcOrd="0" destOrd="0" presId="urn:microsoft.com/office/officeart/2005/8/layout/process1"/>
    <dgm:cxn modelId="{61326ADF-811C-BF45-85A8-5E5E87D442FF}" type="presOf" srcId="{B6458581-FB7B-974C-AAE7-ED945AB8E847}" destId="{94EFCD6E-44F6-5543-A04B-A744D51964B4}" srcOrd="0" destOrd="0" presId="urn:microsoft.com/office/officeart/2005/8/layout/process1"/>
    <dgm:cxn modelId="{1A8546E3-66D1-B045-BC80-90DF5980AA97}" type="presOf" srcId="{C641A83B-FB4D-0D43-BEC9-430D2389899A}" destId="{4BC32422-AAA7-1544-9FB8-AB8C0F93A106}" srcOrd="1" destOrd="0" presId="urn:microsoft.com/office/officeart/2005/8/layout/process1"/>
    <dgm:cxn modelId="{736014E4-D00A-9244-B333-BCD43181BC02}" type="presOf" srcId="{1BF0B561-B944-784A-BD2A-2438C1984836}" destId="{579EBAE8-A1AC-4E4D-97D3-C4BF2DA48E06}" srcOrd="1" destOrd="0" presId="urn:microsoft.com/office/officeart/2005/8/layout/process1"/>
    <dgm:cxn modelId="{5AD7B2EE-9065-A647-809F-FF4DD611BE09}" type="presOf" srcId="{DA960D67-9865-B546-8D79-B93E9048A874}" destId="{01B5612A-A1E3-BF44-B967-32A12959699C}" srcOrd="0" destOrd="0" presId="urn:microsoft.com/office/officeart/2005/8/layout/process1"/>
    <dgm:cxn modelId="{B61EF7F3-8D82-1243-9E68-6A5551DBD9D2}" type="presOf" srcId="{FD38BC37-DBA0-D745-A9B1-AA729AE5B865}" destId="{E017A683-0BFE-114B-8F5A-0B0E8CB68FDB}" srcOrd="1" destOrd="0" presId="urn:microsoft.com/office/officeart/2005/8/layout/process1"/>
    <dgm:cxn modelId="{03A07FF9-E577-BB49-90A8-8A79AE776BFF}" type="presOf" srcId="{FD38BC37-DBA0-D745-A9B1-AA729AE5B865}" destId="{892396A1-8D99-4747-A88C-AC2EBE9713DC}" srcOrd="0" destOrd="0" presId="urn:microsoft.com/office/officeart/2005/8/layout/process1"/>
    <dgm:cxn modelId="{AE4749FF-8882-6C4A-B962-87A4ABAC855E}" type="presOf" srcId="{B6458581-FB7B-974C-AAE7-ED945AB8E847}" destId="{2AF2B428-2B3B-094B-B3AE-F19EE524EBD4}" srcOrd="1" destOrd="0" presId="urn:microsoft.com/office/officeart/2005/8/layout/process1"/>
    <dgm:cxn modelId="{FCEFC3BD-164E-734C-A059-55BD3E39CCD0}" type="presParOf" srcId="{CE35721E-BCA8-2342-BABB-3C393FFA2BCC}" destId="{01B5612A-A1E3-BF44-B967-32A12959699C}" srcOrd="0" destOrd="0" presId="urn:microsoft.com/office/officeart/2005/8/layout/process1"/>
    <dgm:cxn modelId="{271977D7-FA11-F14E-A79B-6FC6CC161CE6}" type="presParOf" srcId="{CE35721E-BCA8-2342-BABB-3C393FFA2BCC}" destId="{4AF66442-3194-DF45-9FEA-65550B26C37E}" srcOrd="1" destOrd="0" presId="urn:microsoft.com/office/officeart/2005/8/layout/process1"/>
    <dgm:cxn modelId="{D3843CFD-4F48-2848-940B-5BC842FA48A5}" type="presParOf" srcId="{4AF66442-3194-DF45-9FEA-65550B26C37E}" destId="{54364359-588E-E74C-9AEC-931D877B13A0}" srcOrd="0" destOrd="0" presId="urn:microsoft.com/office/officeart/2005/8/layout/process1"/>
    <dgm:cxn modelId="{706460CA-DC3A-894B-AC7E-3569204F1736}" type="presParOf" srcId="{CE35721E-BCA8-2342-BABB-3C393FFA2BCC}" destId="{C058D57E-456E-3D4F-A953-28775385E02D}" srcOrd="2" destOrd="0" presId="urn:microsoft.com/office/officeart/2005/8/layout/process1"/>
    <dgm:cxn modelId="{44DBAF42-4F4E-6B4D-9FFE-ABF173A85AE5}" type="presParOf" srcId="{CE35721E-BCA8-2342-BABB-3C393FFA2BCC}" destId="{31B859B8-F82B-264D-A9CA-2B46594B3E00}" srcOrd="3" destOrd="0" presId="urn:microsoft.com/office/officeart/2005/8/layout/process1"/>
    <dgm:cxn modelId="{C4F5E1BE-14FF-3B42-B124-D8A678582EB1}" type="presParOf" srcId="{31B859B8-F82B-264D-A9CA-2B46594B3E00}" destId="{7941DF03-2210-BA41-BDFC-1B2F76582999}" srcOrd="0" destOrd="0" presId="urn:microsoft.com/office/officeart/2005/8/layout/process1"/>
    <dgm:cxn modelId="{D7E1F973-F297-9B41-9A24-D527A9453B03}" type="presParOf" srcId="{CE35721E-BCA8-2342-BABB-3C393FFA2BCC}" destId="{AD2158E2-D04F-364F-9DD6-F160AC7E253D}" srcOrd="4" destOrd="0" presId="urn:microsoft.com/office/officeart/2005/8/layout/process1"/>
    <dgm:cxn modelId="{A89D266E-4DA8-0240-90FC-E65CB7860399}" type="presParOf" srcId="{CE35721E-BCA8-2342-BABB-3C393FFA2BCC}" destId="{6F918E30-7A75-1A43-B2D5-E6B224B559BC}" srcOrd="5" destOrd="0" presId="urn:microsoft.com/office/officeart/2005/8/layout/process1"/>
    <dgm:cxn modelId="{7A1060AC-8E15-8842-B64B-9C17A5479C25}" type="presParOf" srcId="{6F918E30-7A75-1A43-B2D5-E6B224B559BC}" destId="{579EBAE8-A1AC-4E4D-97D3-C4BF2DA48E06}" srcOrd="0" destOrd="0" presId="urn:microsoft.com/office/officeart/2005/8/layout/process1"/>
    <dgm:cxn modelId="{D72F67F9-DF5C-5944-917E-A546AFB58632}" type="presParOf" srcId="{CE35721E-BCA8-2342-BABB-3C393FFA2BCC}" destId="{FF78B4E3-95C5-BA45-86EA-DA4DCA40011A}" srcOrd="6" destOrd="0" presId="urn:microsoft.com/office/officeart/2005/8/layout/process1"/>
    <dgm:cxn modelId="{EA202C89-EB66-B549-99CB-69AB103BB479}" type="presParOf" srcId="{CE35721E-BCA8-2342-BABB-3C393FFA2BCC}" destId="{94EFCD6E-44F6-5543-A04B-A744D51964B4}" srcOrd="7" destOrd="0" presId="urn:microsoft.com/office/officeart/2005/8/layout/process1"/>
    <dgm:cxn modelId="{FB414B67-4BE2-904D-A2B2-C5E55C7FB62D}" type="presParOf" srcId="{94EFCD6E-44F6-5543-A04B-A744D51964B4}" destId="{2AF2B428-2B3B-094B-B3AE-F19EE524EBD4}" srcOrd="0" destOrd="0" presId="urn:microsoft.com/office/officeart/2005/8/layout/process1"/>
    <dgm:cxn modelId="{574605D7-1F43-3D40-836E-AFA2FC0F4B63}" type="presParOf" srcId="{CE35721E-BCA8-2342-BABB-3C393FFA2BCC}" destId="{3E7A52B9-02B3-BF46-9139-CBAF7807024E}" srcOrd="8" destOrd="0" presId="urn:microsoft.com/office/officeart/2005/8/layout/process1"/>
    <dgm:cxn modelId="{C9062BAB-A1B0-BA4D-B872-39ABBE6FBA5E}" type="presParOf" srcId="{CE35721E-BCA8-2342-BABB-3C393FFA2BCC}" destId="{1FE05E79-3786-904C-9704-420EA08818F9}" srcOrd="9" destOrd="0" presId="urn:microsoft.com/office/officeart/2005/8/layout/process1"/>
    <dgm:cxn modelId="{300132FE-D653-9343-AB8B-AB885025ABCE}" type="presParOf" srcId="{1FE05E79-3786-904C-9704-420EA08818F9}" destId="{4BC32422-AAA7-1544-9FB8-AB8C0F93A106}" srcOrd="0" destOrd="0" presId="urn:microsoft.com/office/officeart/2005/8/layout/process1"/>
    <dgm:cxn modelId="{87C0C60A-964D-F346-8C25-8F38F6FA36E4}" type="presParOf" srcId="{CE35721E-BCA8-2342-BABB-3C393FFA2BCC}" destId="{6244E914-D988-B24C-A1D2-594616CA58F8}" srcOrd="10" destOrd="0" presId="urn:microsoft.com/office/officeart/2005/8/layout/process1"/>
    <dgm:cxn modelId="{F13CE912-BDA6-B04C-A340-1AD00BF36EB7}" type="presParOf" srcId="{CE35721E-BCA8-2342-BABB-3C393FFA2BCC}" destId="{892396A1-8D99-4747-A88C-AC2EBE9713DC}" srcOrd="11" destOrd="0" presId="urn:microsoft.com/office/officeart/2005/8/layout/process1"/>
    <dgm:cxn modelId="{3BB159F6-03B3-2C41-BEE7-14F6D09BD567}" type="presParOf" srcId="{892396A1-8D99-4747-A88C-AC2EBE9713DC}" destId="{E017A683-0BFE-114B-8F5A-0B0E8CB68FDB}" srcOrd="0" destOrd="0" presId="urn:microsoft.com/office/officeart/2005/8/layout/process1"/>
    <dgm:cxn modelId="{516A21EA-A19A-854A-A894-4A4FE8F9843D}" type="presParOf" srcId="{CE35721E-BCA8-2342-BABB-3C393FFA2BCC}" destId="{077B7B06-53B7-D746-894F-E3D340849897}"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B34DA-D675-4FDD-96D2-115AFDFB6A47}"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US"/>
        </a:p>
      </dgm:t>
    </dgm:pt>
    <dgm:pt modelId="{8BB151EB-32B7-483B-89EE-815C2AE901C2}">
      <dgm:prSet phldrT="[Text]"/>
      <dgm:spPr/>
      <dgm:t>
        <a:bodyPr anchor="ctr"/>
        <a:lstStyle/>
        <a:p>
          <a:pPr algn="l"/>
          <a:r>
            <a:rPr lang="en-US" dirty="0">
              <a:solidFill>
                <a:srgbClr val="FF0000"/>
              </a:solidFill>
            </a:rPr>
            <a:t>5. </a:t>
          </a:r>
          <a:r>
            <a:rPr lang="en-US" dirty="0" err="1">
              <a:solidFill>
                <a:srgbClr val="FF0000"/>
              </a:solidFill>
            </a:rPr>
            <a:t>Catastrofaal</a:t>
          </a:r>
          <a:r>
            <a:rPr lang="en-US" dirty="0">
              <a:solidFill>
                <a:srgbClr val="FF0000"/>
              </a:solidFill>
            </a:rPr>
            <a:t> </a:t>
          </a:r>
        </a:p>
      </dgm:t>
    </dgm:pt>
    <dgm:pt modelId="{61315D85-9CFD-42CF-9FDC-88E7ED7BB6F3}" type="parTrans" cxnId="{63F1E607-52FA-47F3-806F-C4824130EB8B}">
      <dgm:prSet/>
      <dgm:spPr/>
      <dgm:t>
        <a:bodyPr/>
        <a:lstStyle/>
        <a:p>
          <a:endParaRPr lang="en-US"/>
        </a:p>
      </dgm:t>
    </dgm:pt>
    <dgm:pt modelId="{7967CA18-0B12-4BE9-AE11-7FBF4300F77B}" type="sibTrans" cxnId="{63F1E607-52FA-47F3-806F-C4824130EB8B}">
      <dgm:prSet/>
      <dgm:spPr/>
      <dgm:t>
        <a:bodyPr/>
        <a:lstStyle/>
        <a:p>
          <a:endParaRPr lang="en-US"/>
        </a:p>
      </dgm:t>
    </dgm:pt>
    <dgm:pt modelId="{383A5381-2DB0-46F9-AB36-2BE1D2E0E2DA}">
      <dgm:prSet phldrT="[Text]"/>
      <dgm:spPr/>
      <dgm:t>
        <a:bodyPr anchor="ctr"/>
        <a:lstStyle/>
        <a:p>
          <a:pPr algn="l"/>
          <a:r>
            <a:rPr lang="en-US" dirty="0">
              <a:solidFill>
                <a:schemeClr val="accent2"/>
              </a:solidFill>
            </a:rPr>
            <a:t>4. </a:t>
          </a:r>
          <a:r>
            <a:rPr lang="en-US" dirty="0" err="1">
              <a:solidFill>
                <a:schemeClr val="accent2"/>
              </a:solidFill>
            </a:rPr>
            <a:t>Kritiek</a:t>
          </a:r>
          <a:endParaRPr lang="en-US" dirty="0">
            <a:solidFill>
              <a:schemeClr val="accent2"/>
            </a:solidFill>
          </a:endParaRPr>
        </a:p>
      </dgm:t>
    </dgm:pt>
    <dgm:pt modelId="{B4A9019D-B4F9-4D29-B27B-C1B575D5BB07}" type="parTrans" cxnId="{8E1EDD33-AD75-4BEA-92C3-F7C55301843C}">
      <dgm:prSet/>
      <dgm:spPr/>
      <dgm:t>
        <a:bodyPr/>
        <a:lstStyle/>
        <a:p>
          <a:endParaRPr lang="en-US"/>
        </a:p>
      </dgm:t>
    </dgm:pt>
    <dgm:pt modelId="{7FE8D854-F30D-4134-B43D-B380E38D76B4}" type="sibTrans" cxnId="{8E1EDD33-AD75-4BEA-92C3-F7C55301843C}">
      <dgm:prSet/>
      <dgm:spPr/>
      <dgm:t>
        <a:bodyPr/>
        <a:lstStyle/>
        <a:p>
          <a:endParaRPr lang="en-US"/>
        </a:p>
      </dgm:t>
    </dgm:pt>
    <dgm:pt modelId="{46719A97-F762-4744-B070-77084A3B5D16}">
      <dgm:prSet phldrT="[Text]" custT="1"/>
      <dgm:spPr/>
      <dgm:t>
        <a:bodyPr anchor="t"/>
        <a:lstStyle/>
        <a:p>
          <a:r>
            <a:rPr lang="en-US" sz="1600" dirty="0"/>
            <a:t>De impact is </a:t>
          </a:r>
          <a:r>
            <a:rPr lang="en-US" sz="1600" dirty="0" err="1"/>
            <a:t>groot</a:t>
          </a:r>
          <a:r>
            <a:rPr lang="en-US" sz="1600" dirty="0"/>
            <a:t>. De </a:t>
          </a:r>
          <a:r>
            <a:rPr lang="en-US" sz="1600" dirty="0" err="1"/>
            <a:t>geraakte</a:t>
          </a:r>
          <a:r>
            <a:rPr lang="en-US" sz="1600" dirty="0"/>
            <a:t> </a:t>
          </a:r>
          <a:r>
            <a:rPr lang="en-US" sz="1600" dirty="0" err="1"/>
            <a:t>organisatie</a:t>
          </a:r>
          <a:r>
            <a:rPr lang="en-US" sz="1600" dirty="0"/>
            <a:t> </a:t>
          </a:r>
          <a:r>
            <a:rPr lang="en-US" sz="1600" dirty="0" err="1"/>
            <a:t>functioneert</a:t>
          </a:r>
          <a:r>
            <a:rPr lang="en-US" sz="1600" dirty="0"/>
            <a:t> </a:t>
          </a:r>
          <a:r>
            <a:rPr lang="en-US" sz="1600" dirty="0" err="1"/>
            <a:t>niet</a:t>
          </a:r>
          <a:r>
            <a:rPr lang="en-US" sz="1600" dirty="0"/>
            <a:t> </a:t>
          </a:r>
          <a:r>
            <a:rPr lang="en-US" sz="1600" dirty="0" err="1"/>
            <a:t>meer</a:t>
          </a:r>
          <a:r>
            <a:rPr lang="en-US" sz="1600" dirty="0"/>
            <a:t>, </a:t>
          </a:r>
          <a:r>
            <a:rPr lang="en-US" sz="1600" dirty="0" err="1"/>
            <a:t>en</a:t>
          </a:r>
          <a:r>
            <a:rPr lang="en-US" sz="1600" dirty="0"/>
            <a:t> </a:t>
          </a:r>
          <a:r>
            <a:rPr lang="en-US" sz="1600" dirty="0" err="1"/>
            <a:t>zal</a:t>
          </a:r>
          <a:r>
            <a:rPr lang="en-US" sz="1600" dirty="0"/>
            <a:t> </a:t>
          </a:r>
          <a:r>
            <a:rPr lang="en-US" sz="1600" dirty="0" err="1"/>
            <a:t>er</a:t>
          </a:r>
          <a:r>
            <a:rPr lang="en-US" sz="1600" dirty="0"/>
            <a:t> </a:t>
          </a:r>
          <a:r>
            <a:rPr lang="en-US" sz="1600" dirty="0" err="1"/>
            <a:t>niet</a:t>
          </a:r>
          <a:r>
            <a:rPr lang="en-US" sz="1600" dirty="0"/>
            <a:t> of </a:t>
          </a:r>
          <a:r>
            <a:rPr lang="en-US" sz="1600" dirty="0" err="1"/>
            <a:t>nauwelijks</a:t>
          </a:r>
          <a:r>
            <a:rPr lang="en-US" sz="1600" dirty="0"/>
            <a:t> </a:t>
          </a:r>
          <a:r>
            <a:rPr lang="en-US" sz="1600" dirty="0" err="1"/>
            <a:t>meer</a:t>
          </a:r>
          <a:r>
            <a:rPr lang="en-US" sz="1600" dirty="0"/>
            <a:t> van </a:t>
          </a:r>
          <a:r>
            <a:rPr lang="en-US" sz="1600" dirty="0" err="1"/>
            <a:t>kunnen</a:t>
          </a:r>
          <a:r>
            <a:rPr lang="en-US" sz="1600" dirty="0"/>
            <a:t> </a:t>
          </a:r>
          <a:r>
            <a:rPr lang="en-US" sz="1600" dirty="0" err="1"/>
            <a:t>herstellen</a:t>
          </a:r>
          <a:r>
            <a:rPr lang="en-US" sz="1600" dirty="0"/>
            <a:t>. </a:t>
          </a:r>
          <a:r>
            <a:rPr lang="en-US" sz="1600" dirty="0" err="1"/>
            <a:t>Ook</a:t>
          </a:r>
          <a:r>
            <a:rPr lang="en-US" sz="1600" dirty="0"/>
            <a:t> </a:t>
          </a:r>
          <a:r>
            <a:rPr lang="en-US" sz="1600" dirty="0" err="1"/>
            <a:t>diens</a:t>
          </a:r>
          <a:r>
            <a:rPr lang="en-US" sz="1600" dirty="0"/>
            <a:t> partners </a:t>
          </a:r>
          <a:r>
            <a:rPr lang="en-US" sz="1600" dirty="0" err="1"/>
            <a:t>worden</a:t>
          </a:r>
          <a:r>
            <a:rPr lang="en-US" sz="1600" dirty="0"/>
            <a:t> </a:t>
          </a:r>
          <a:r>
            <a:rPr lang="en-US" sz="1600" dirty="0" err="1"/>
            <a:t>dus</a:t>
          </a:r>
          <a:r>
            <a:rPr lang="en-US" sz="1600" dirty="0"/>
            <a:t> </a:t>
          </a:r>
          <a:r>
            <a:rPr lang="en-US" sz="1600" dirty="0" err="1"/>
            <a:t>geraakt</a:t>
          </a:r>
          <a:r>
            <a:rPr lang="en-US" sz="1600" dirty="0"/>
            <a:t>. </a:t>
          </a:r>
          <a:r>
            <a:rPr lang="en-US" sz="1600" dirty="0" err="1"/>
            <a:t>En</a:t>
          </a:r>
          <a:r>
            <a:rPr lang="en-US" sz="1600" dirty="0"/>
            <a:t>/of het </a:t>
          </a:r>
          <a:r>
            <a:rPr lang="en-US" sz="1600" dirty="0" err="1"/>
            <a:t>heeft</a:t>
          </a:r>
          <a:r>
            <a:rPr lang="en-US" sz="1600" dirty="0"/>
            <a:t> </a:t>
          </a:r>
          <a:r>
            <a:rPr lang="en-US" sz="1600" dirty="0" err="1"/>
            <a:t>zwaar</a:t>
          </a:r>
          <a:r>
            <a:rPr lang="en-US" sz="1600" dirty="0"/>
            <a:t> </a:t>
          </a:r>
          <a:r>
            <a:rPr lang="en-US" sz="1600" dirty="0" err="1"/>
            <a:t>letsel</a:t>
          </a:r>
          <a:r>
            <a:rPr lang="en-US" sz="1600" dirty="0"/>
            <a:t> tot </a:t>
          </a:r>
          <a:r>
            <a:rPr lang="en-US" sz="1600" dirty="0" err="1"/>
            <a:t>gevolg</a:t>
          </a:r>
          <a:r>
            <a:rPr lang="en-US" sz="1600" dirty="0"/>
            <a:t>.</a:t>
          </a:r>
        </a:p>
      </dgm:t>
    </dgm:pt>
    <dgm:pt modelId="{228A8023-352D-4824-A8AF-C4342B2702AB}" type="parTrans" cxnId="{AF2EAC1A-D73C-4580-A93B-DFA3EDC1EA87}">
      <dgm:prSet/>
      <dgm:spPr/>
      <dgm:t>
        <a:bodyPr/>
        <a:lstStyle/>
        <a:p>
          <a:endParaRPr lang="en-US"/>
        </a:p>
      </dgm:t>
    </dgm:pt>
    <dgm:pt modelId="{A71003B5-C324-477A-8CEF-50B3B26ADF6E}" type="sibTrans" cxnId="{AF2EAC1A-D73C-4580-A93B-DFA3EDC1EA87}">
      <dgm:prSet/>
      <dgm:spPr/>
      <dgm:t>
        <a:bodyPr/>
        <a:lstStyle/>
        <a:p>
          <a:endParaRPr lang="en-US"/>
        </a:p>
      </dgm:t>
    </dgm:pt>
    <dgm:pt modelId="{A64B144C-1021-4D22-923D-04C405E6F951}">
      <dgm:prSet phldrT="[Text]"/>
      <dgm:spPr/>
      <dgm:t>
        <a:bodyPr anchor="ctr"/>
        <a:lstStyle/>
        <a:p>
          <a:pPr algn="l"/>
          <a:r>
            <a:rPr lang="en-US" dirty="0">
              <a:solidFill>
                <a:schemeClr val="accent4"/>
              </a:solidFill>
            </a:rPr>
            <a:t>3. </a:t>
          </a:r>
          <a:r>
            <a:rPr lang="en-US" dirty="0" err="1">
              <a:solidFill>
                <a:schemeClr val="accent4"/>
              </a:solidFill>
            </a:rPr>
            <a:t>Aanzienlijk</a:t>
          </a:r>
          <a:endParaRPr lang="en-US" dirty="0">
            <a:solidFill>
              <a:schemeClr val="accent4"/>
            </a:solidFill>
          </a:endParaRPr>
        </a:p>
      </dgm:t>
    </dgm:pt>
    <dgm:pt modelId="{A6B2B479-2196-4B8D-99DA-B272D00721F5}" type="parTrans" cxnId="{4FBCA42C-CF07-423A-BD88-72D852FAFB12}">
      <dgm:prSet/>
      <dgm:spPr/>
      <dgm:t>
        <a:bodyPr/>
        <a:lstStyle/>
        <a:p>
          <a:endParaRPr lang="en-US"/>
        </a:p>
      </dgm:t>
    </dgm:pt>
    <dgm:pt modelId="{F0C9F2F7-73FF-4187-8D61-35D0B5EE4B28}" type="sibTrans" cxnId="{4FBCA42C-CF07-423A-BD88-72D852FAFB12}">
      <dgm:prSet/>
      <dgm:spPr/>
      <dgm:t>
        <a:bodyPr/>
        <a:lstStyle/>
        <a:p>
          <a:endParaRPr lang="en-US"/>
        </a:p>
      </dgm:t>
    </dgm:pt>
    <dgm:pt modelId="{699D19C2-D93B-4E88-9B31-032604742E1F}">
      <dgm:prSet phldrT="[Text]" custT="1"/>
      <dgm:spPr/>
      <dgm:t>
        <a:bodyPr anchor="t"/>
        <a:lstStyle/>
        <a:p>
          <a:r>
            <a:rPr lang="en-US" sz="1600" dirty="0"/>
            <a:t>Het </a:t>
          </a:r>
          <a:r>
            <a:rPr lang="en-US" sz="1600" dirty="0" err="1"/>
            <a:t>geraakte</a:t>
          </a:r>
          <a:r>
            <a:rPr lang="en-US" sz="1600" dirty="0"/>
            <a:t> </a:t>
          </a:r>
          <a:r>
            <a:rPr lang="en-US" sz="1600" dirty="0" err="1"/>
            <a:t>systeem</a:t>
          </a:r>
          <a:r>
            <a:rPr lang="en-US" sz="1600" dirty="0"/>
            <a:t> of </a:t>
          </a:r>
          <a:r>
            <a:rPr lang="en-US" sz="1600" dirty="0" err="1"/>
            <a:t>proces</a:t>
          </a:r>
          <a:r>
            <a:rPr lang="en-US" sz="1600" dirty="0"/>
            <a:t> </a:t>
          </a:r>
          <a:r>
            <a:rPr lang="en-US" sz="1600" dirty="0" err="1"/>
            <a:t>functioneert</a:t>
          </a:r>
          <a:r>
            <a:rPr lang="en-US" sz="1600" dirty="0"/>
            <a:t> </a:t>
          </a:r>
          <a:r>
            <a:rPr lang="en-US" sz="1600" dirty="0" err="1"/>
            <a:t>niet</a:t>
          </a:r>
          <a:r>
            <a:rPr lang="en-US" sz="1600" dirty="0"/>
            <a:t> </a:t>
          </a:r>
          <a:r>
            <a:rPr lang="en-US" sz="1600" dirty="0" err="1"/>
            <a:t>meer</a:t>
          </a:r>
          <a:r>
            <a:rPr lang="en-US" sz="1600" dirty="0"/>
            <a:t> </a:t>
          </a:r>
          <a:r>
            <a:rPr lang="en-US" sz="1600" dirty="0" err="1"/>
            <a:t>en</a:t>
          </a:r>
          <a:r>
            <a:rPr lang="en-US" sz="1600" dirty="0"/>
            <a:t> </a:t>
          </a:r>
          <a:r>
            <a:rPr lang="en-US" sz="1600" dirty="0" err="1"/>
            <a:t>moet</a:t>
          </a:r>
          <a:r>
            <a:rPr lang="en-US" sz="1600" dirty="0"/>
            <a:t> </a:t>
          </a:r>
          <a:r>
            <a:rPr lang="en-US" sz="1600" dirty="0" err="1"/>
            <a:t>hersteld</a:t>
          </a:r>
          <a:r>
            <a:rPr lang="en-US" sz="1600" dirty="0"/>
            <a:t> </a:t>
          </a:r>
          <a:r>
            <a:rPr lang="en-US" sz="1600" dirty="0" err="1"/>
            <a:t>worden</a:t>
          </a:r>
          <a:r>
            <a:rPr lang="en-US" sz="1600" dirty="0"/>
            <a:t>, met </a:t>
          </a:r>
          <a:r>
            <a:rPr lang="en-US" sz="1600" dirty="0" err="1"/>
            <a:t>flinke</a:t>
          </a:r>
          <a:r>
            <a:rPr lang="en-US" sz="1600" dirty="0"/>
            <a:t> </a:t>
          </a:r>
          <a:r>
            <a:rPr lang="en-US" sz="1600" dirty="0" err="1"/>
            <a:t>reputatieschade</a:t>
          </a:r>
          <a:r>
            <a:rPr lang="en-US" sz="1600" dirty="0"/>
            <a:t> </a:t>
          </a:r>
          <a:r>
            <a:rPr lang="en-US" sz="1600" dirty="0" err="1"/>
            <a:t>en</a:t>
          </a:r>
          <a:r>
            <a:rPr lang="en-US" sz="1600" dirty="0"/>
            <a:t> </a:t>
          </a:r>
          <a:r>
            <a:rPr lang="en-US" sz="1600" dirty="0" err="1"/>
            <a:t>financiële</a:t>
          </a:r>
          <a:r>
            <a:rPr lang="en-US" sz="1600" dirty="0"/>
            <a:t> </a:t>
          </a:r>
          <a:r>
            <a:rPr lang="en-US" sz="1600" dirty="0" err="1"/>
            <a:t>en</a:t>
          </a:r>
          <a:r>
            <a:rPr lang="en-US" sz="1600" dirty="0"/>
            <a:t>/of </a:t>
          </a:r>
          <a:r>
            <a:rPr lang="en-US" sz="1600" dirty="0" err="1"/>
            <a:t>juridische</a:t>
          </a:r>
          <a:r>
            <a:rPr lang="en-US" sz="1600" dirty="0"/>
            <a:t> </a:t>
          </a:r>
          <a:r>
            <a:rPr lang="en-US" sz="1600" dirty="0" err="1"/>
            <a:t>gevolgen</a:t>
          </a:r>
          <a:r>
            <a:rPr lang="en-US" sz="1600" dirty="0"/>
            <a:t>. </a:t>
          </a:r>
          <a:r>
            <a:rPr lang="en-US" sz="1600" dirty="0" err="1"/>
            <a:t>En</a:t>
          </a:r>
          <a:r>
            <a:rPr lang="en-US" sz="1600" dirty="0"/>
            <a:t>/of </a:t>
          </a:r>
          <a:r>
            <a:rPr lang="en-US" sz="1600" dirty="0" err="1"/>
            <a:t>heeft</a:t>
          </a:r>
          <a:r>
            <a:rPr lang="en-US" sz="1600" dirty="0"/>
            <a:t> het tot </a:t>
          </a:r>
          <a:r>
            <a:rPr lang="en-US" sz="1600" dirty="0" err="1"/>
            <a:t>onveilige</a:t>
          </a:r>
          <a:r>
            <a:rPr lang="en-US" sz="1600" dirty="0"/>
            <a:t> </a:t>
          </a:r>
          <a:r>
            <a:rPr lang="en-US" sz="1600" dirty="0" err="1"/>
            <a:t>situaties</a:t>
          </a:r>
          <a:r>
            <a:rPr lang="en-US" sz="1600" dirty="0"/>
            <a:t> </a:t>
          </a:r>
          <a:r>
            <a:rPr lang="en-US" sz="1600" dirty="0" err="1"/>
            <a:t>geleid</a:t>
          </a:r>
          <a:r>
            <a:rPr lang="en-US" sz="1600" dirty="0"/>
            <a:t>.</a:t>
          </a:r>
        </a:p>
      </dgm:t>
    </dgm:pt>
    <dgm:pt modelId="{188C4F5A-4205-4A61-A7EB-E2C4D52E18E7}" type="parTrans" cxnId="{EDAC7B39-CDF8-46DA-8835-1F99820DED2C}">
      <dgm:prSet/>
      <dgm:spPr/>
      <dgm:t>
        <a:bodyPr/>
        <a:lstStyle/>
        <a:p>
          <a:endParaRPr lang="en-US"/>
        </a:p>
      </dgm:t>
    </dgm:pt>
    <dgm:pt modelId="{11C73F15-0988-4D8A-985F-FA474D6BD667}" type="sibTrans" cxnId="{EDAC7B39-CDF8-46DA-8835-1F99820DED2C}">
      <dgm:prSet/>
      <dgm:spPr/>
      <dgm:t>
        <a:bodyPr/>
        <a:lstStyle/>
        <a:p>
          <a:endParaRPr lang="en-US"/>
        </a:p>
      </dgm:t>
    </dgm:pt>
    <dgm:pt modelId="{CF429A44-68BC-4CE0-B88E-C4D876BC185A}">
      <dgm:prSet phldrT="[Text]" custT="1"/>
      <dgm:spPr/>
      <dgm:t>
        <a:bodyPr anchor="t"/>
        <a:lstStyle/>
        <a:p>
          <a:r>
            <a:rPr lang="en-US" sz="1600" dirty="0"/>
            <a:t>De  impact is direct </a:t>
          </a:r>
          <a:r>
            <a:rPr lang="en-US" sz="1600" dirty="0" err="1"/>
            <a:t>en</a:t>
          </a:r>
          <a:r>
            <a:rPr lang="en-US" sz="1600" dirty="0"/>
            <a:t> </a:t>
          </a:r>
          <a:r>
            <a:rPr lang="en-US" sz="1600" dirty="0" err="1"/>
            <a:t>immens</a:t>
          </a:r>
          <a:r>
            <a:rPr lang="en-US" sz="1600" dirty="0"/>
            <a:t>. </a:t>
          </a:r>
          <a:r>
            <a:rPr lang="en-US" sz="1600" dirty="0" err="1"/>
            <a:t>Alle</a:t>
          </a:r>
          <a:r>
            <a:rPr lang="en-US" sz="1600" dirty="0"/>
            <a:t> </a:t>
          </a:r>
          <a:r>
            <a:rPr lang="en-US" sz="1600" dirty="0" err="1"/>
            <a:t>aangesloten</a:t>
          </a:r>
          <a:r>
            <a:rPr lang="en-US" sz="1600" dirty="0"/>
            <a:t> </a:t>
          </a:r>
          <a:r>
            <a:rPr lang="en-US" sz="1600" dirty="0" err="1"/>
            <a:t>onderwijsinstellingen</a:t>
          </a:r>
          <a:r>
            <a:rPr lang="en-US" sz="1600" dirty="0"/>
            <a:t> </a:t>
          </a:r>
          <a:r>
            <a:rPr lang="en-US" sz="1600" dirty="0" err="1"/>
            <a:t>kampen</a:t>
          </a:r>
          <a:r>
            <a:rPr lang="en-US" sz="1600" dirty="0"/>
            <a:t> met </a:t>
          </a:r>
          <a:r>
            <a:rPr lang="en-US" sz="1600" dirty="0" err="1"/>
            <a:t>serieuze</a:t>
          </a:r>
          <a:r>
            <a:rPr lang="en-US" sz="1600" dirty="0"/>
            <a:t> </a:t>
          </a:r>
          <a:r>
            <a:rPr lang="en-US" sz="1600" dirty="0" err="1"/>
            <a:t>problemen</a:t>
          </a:r>
          <a:r>
            <a:rPr lang="en-US" sz="1600" dirty="0"/>
            <a:t> </a:t>
          </a:r>
          <a:r>
            <a:rPr lang="en-US" sz="1600" dirty="0" err="1"/>
            <a:t>en</a:t>
          </a:r>
          <a:r>
            <a:rPr lang="en-US" sz="1600" dirty="0"/>
            <a:t> </a:t>
          </a:r>
          <a:r>
            <a:rPr lang="en-US" sz="1600" dirty="0" err="1"/>
            <a:t>dat</a:t>
          </a:r>
          <a:r>
            <a:rPr lang="en-US" sz="1600" dirty="0"/>
            <a:t> </a:t>
          </a:r>
          <a:r>
            <a:rPr lang="en-US" sz="1600" dirty="0" err="1"/>
            <a:t>raakt</a:t>
          </a:r>
          <a:r>
            <a:rPr lang="en-US" sz="1600" dirty="0"/>
            <a:t> </a:t>
          </a:r>
          <a:r>
            <a:rPr lang="en-US" sz="1600" dirty="0" err="1"/>
            <a:t>ook</a:t>
          </a:r>
          <a:r>
            <a:rPr lang="en-US" sz="1600" dirty="0"/>
            <a:t> </a:t>
          </a:r>
          <a:r>
            <a:rPr lang="en-US" sz="1600" dirty="0" err="1"/>
            <a:t>nationale</a:t>
          </a:r>
          <a:r>
            <a:rPr lang="en-US" sz="1600" dirty="0"/>
            <a:t> </a:t>
          </a:r>
          <a:r>
            <a:rPr lang="en-US" sz="1600" dirty="0" err="1"/>
            <a:t>belangen</a:t>
          </a:r>
          <a:r>
            <a:rPr lang="en-US" sz="1600" dirty="0"/>
            <a:t>. </a:t>
          </a:r>
          <a:r>
            <a:rPr lang="en-US" sz="1600" dirty="0" err="1"/>
            <a:t>En</a:t>
          </a:r>
          <a:r>
            <a:rPr lang="en-US" sz="1600" dirty="0"/>
            <a:t>/of het </a:t>
          </a:r>
          <a:r>
            <a:rPr lang="en-US" sz="1600" dirty="0" err="1"/>
            <a:t>heeft</a:t>
          </a:r>
          <a:r>
            <a:rPr lang="en-US" sz="1600" dirty="0"/>
            <a:t> </a:t>
          </a:r>
          <a:r>
            <a:rPr lang="en-US" sz="1600" dirty="0" err="1"/>
            <a:t>dood</a:t>
          </a:r>
          <a:r>
            <a:rPr lang="en-US" sz="1600" dirty="0"/>
            <a:t> tot </a:t>
          </a:r>
          <a:r>
            <a:rPr lang="en-US" sz="1600" dirty="0" err="1"/>
            <a:t>gevolg</a:t>
          </a:r>
          <a:r>
            <a:rPr lang="en-US" sz="1600" dirty="0"/>
            <a:t>.</a:t>
          </a:r>
        </a:p>
      </dgm:t>
    </dgm:pt>
    <dgm:pt modelId="{7A0E704E-ABC6-4759-80FA-DAE7D530117D}" type="sibTrans" cxnId="{4BDB6FEE-D466-484F-B758-C5EA8FA75F18}">
      <dgm:prSet/>
      <dgm:spPr/>
      <dgm:t>
        <a:bodyPr/>
        <a:lstStyle/>
        <a:p>
          <a:endParaRPr lang="en-US"/>
        </a:p>
      </dgm:t>
    </dgm:pt>
    <dgm:pt modelId="{9DDE9AD4-D526-4920-BE15-A603BC113493}" type="parTrans" cxnId="{4BDB6FEE-D466-484F-B758-C5EA8FA75F18}">
      <dgm:prSet/>
      <dgm:spPr/>
      <dgm:t>
        <a:bodyPr/>
        <a:lstStyle/>
        <a:p>
          <a:endParaRPr lang="en-US"/>
        </a:p>
      </dgm:t>
    </dgm:pt>
    <dgm:pt modelId="{42B27F4B-29CD-40B6-B21F-232BFE3FCD5B}">
      <dgm:prSet phldrT="[Text]"/>
      <dgm:spPr/>
      <dgm:t>
        <a:bodyPr anchor="ctr"/>
        <a:lstStyle/>
        <a:p>
          <a:pPr algn="l"/>
          <a:r>
            <a:rPr lang="en-US" dirty="0">
              <a:solidFill>
                <a:schemeClr val="accent6">
                  <a:lumMod val="60000"/>
                  <a:lumOff val="40000"/>
                </a:schemeClr>
              </a:solidFill>
            </a:rPr>
            <a:t>2. Significant</a:t>
          </a:r>
        </a:p>
      </dgm:t>
    </dgm:pt>
    <dgm:pt modelId="{E17A097D-96A0-44DD-9801-5C088454E672}" type="parTrans" cxnId="{B9C44A97-3212-400D-A3B9-F89DC2AD7418}">
      <dgm:prSet/>
      <dgm:spPr/>
      <dgm:t>
        <a:bodyPr/>
        <a:lstStyle/>
        <a:p>
          <a:endParaRPr lang="en-US"/>
        </a:p>
      </dgm:t>
    </dgm:pt>
    <dgm:pt modelId="{9ACD976C-06C3-409A-8ADD-41159F2CDBF2}" type="sibTrans" cxnId="{B9C44A97-3212-400D-A3B9-F89DC2AD7418}">
      <dgm:prSet/>
      <dgm:spPr/>
      <dgm:t>
        <a:bodyPr/>
        <a:lstStyle/>
        <a:p>
          <a:endParaRPr lang="en-US"/>
        </a:p>
      </dgm:t>
    </dgm:pt>
    <dgm:pt modelId="{68D084BC-C323-4EF5-81F9-0D13597486C8}">
      <dgm:prSet phldrT="[Text]"/>
      <dgm:spPr/>
      <dgm:t>
        <a:bodyPr anchor="ctr"/>
        <a:lstStyle/>
        <a:p>
          <a:pPr algn="l"/>
          <a:r>
            <a:rPr lang="en-US" dirty="0">
              <a:solidFill>
                <a:schemeClr val="accent6"/>
              </a:solidFill>
            </a:rPr>
            <a:t>1. </a:t>
          </a:r>
          <a:r>
            <a:rPr lang="en-US" dirty="0" err="1">
              <a:solidFill>
                <a:schemeClr val="accent6"/>
              </a:solidFill>
            </a:rPr>
            <a:t>Beperkt</a:t>
          </a:r>
          <a:endParaRPr lang="en-US" dirty="0">
            <a:solidFill>
              <a:schemeClr val="accent6"/>
            </a:solidFill>
          </a:endParaRPr>
        </a:p>
      </dgm:t>
    </dgm:pt>
    <dgm:pt modelId="{8238122C-1E97-4008-84C9-32C9B944909E}" type="parTrans" cxnId="{3A5C45BB-6715-43FD-95E7-C09481830F09}">
      <dgm:prSet/>
      <dgm:spPr/>
      <dgm:t>
        <a:bodyPr/>
        <a:lstStyle/>
        <a:p>
          <a:endParaRPr lang="en-US"/>
        </a:p>
      </dgm:t>
    </dgm:pt>
    <dgm:pt modelId="{6CEB4FD3-EEE2-40BD-B806-F8E292F9915A}" type="sibTrans" cxnId="{3A5C45BB-6715-43FD-95E7-C09481830F09}">
      <dgm:prSet/>
      <dgm:spPr/>
      <dgm:t>
        <a:bodyPr/>
        <a:lstStyle/>
        <a:p>
          <a:endParaRPr lang="en-US"/>
        </a:p>
      </dgm:t>
    </dgm:pt>
    <dgm:pt modelId="{67AC9B98-D56F-49E8-B1C3-0051196D6022}">
      <dgm:prSet phldrT="[Text]" custT="1"/>
      <dgm:spPr/>
      <dgm:t>
        <a:bodyPr anchor="t"/>
        <a:lstStyle/>
        <a:p>
          <a:r>
            <a:rPr lang="en-US" sz="1600" dirty="0"/>
            <a:t>Het </a:t>
          </a:r>
          <a:r>
            <a:rPr lang="en-US" sz="1600" dirty="0" err="1"/>
            <a:t>geraakte</a:t>
          </a:r>
          <a:r>
            <a:rPr lang="en-US" sz="1600" dirty="0"/>
            <a:t> system of </a:t>
          </a:r>
          <a:r>
            <a:rPr lang="en-US" sz="1600" dirty="0" err="1"/>
            <a:t>proces</a:t>
          </a:r>
          <a:r>
            <a:rPr lang="en-US" sz="1600" dirty="0"/>
            <a:t> </a:t>
          </a:r>
          <a:r>
            <a:rPr lang="en-US" sz="1600" dirty="0" err="1"/>
            <a:t>functioneert</a:t>
          </a:r>
          <a:r>
            <a:rPr lang="en-US" sz="1600" dirty="0"/>
            <a:t> </a:t>
          </a:r>
          <a:r>
            <a:rPr lang="en-US" sz="1600" dirty="0" err="1"/>
            <a:t>tijdelijk</a:t>
          </a:r>
          <a:r>
            <a:rPr lang="en-US" sz="1600" dirty="0"/>
            <a:t> </a:t>
          </a:r>
          <a:r>
            <a:rPr lang="en-US" sz="1600" dirty="0" err="1"/>
            <a:t>niet</a:t>
          </a:r>
          <a:r>
            <a:rPr lang="en-US" sz="1600" dirty="0"/>
            <a:t> </a:t>
          </a:r>
          <a:r>
            <a:rPr lang="en-US" sz="1600" dirty="0" err="1"/>
            <a:t>naar</a:t>
          </a:r>
          <a:r>
            <a:rPr lang="en-US" sz="1600" dirty="0"/>
            <a:t> </a:t>
          </a:r>
          <a:r>
            <a:rPr lang="en-US" sz="1600" dirty="0" err="1"/>
            <a:t>behoren</a:t>
          </a:r>
          <a:r>
            <a:rPr lang="en-US" sz="1600" dirty="0"/>
            <a:t> door </a:t>
          </a:r>
          <a:r>
            <a:rPr lang="en-US" sz="1600" dirty="0" err="1"/>
            <a:t>uitval</a:t>
          </a:r>
          <a:r>
            <a:rPr lang="en-US" sz="1600" dirty="0"/>
            <a:t> van </a:t>
          </a:r>
          <a:r>
            <a:rPr lang="en-US" sz="1600" dirty="0" err="1"/>
            <a:t>beschikbaarheid</a:t>
          </a:r>
          <a:r>
            <a:rPr lang="en-US" sz="1600" dirty="0"/>
            <a:t>, </a:t>
          </a:r>
          <a:r>
            <a:rPr lang="en-US" sz="1600" dirty="0" err="1"/>
            <a:t>integriteit</a:t>
          </a:r>
          <a:r>
            <a:rPr lang="en-US" sz="1600" dirty="0"/>
            <a:t> </a:t>
          </a:r>
          <a:r>
            <a:rPr lang="en-US" sz="1600" dirty="0" err="1"/>
            <a:t>en</a:t>
          </a:r>
          <a:r>
            <a:rPr lang="en-US" sz="1600" dirty="0"/>
            <a:t>/of </a:t>
          </a:r>
          <a:r>
            <a:rPr lang="en-US" sz="1600" dirty="0" err="1"/>
            <a:t>vertrouwelijkheid</a:t>
          </a:r>
          <a:r>
            <a:rPr lang="en-US" sz="1600" dirty="0"/>
            <a:t>. De </a:t>
          </a:r>
          <a:r>
            <a:rPr lang="en-US" sz="1600" dirty="0" err="1"/>
            <a:t>consequenties</a:t>
          </a:r>
          <a:r>
            <a:rPr lang="en-US" sz="1600" dirty="0"/>
            <a:t> </a:t>
          </a:r>
          <a:r>
            <a:rPr lang="en-US" sz="1600" dirty="0" err="1"/>
            <a:t>voor</a:t>
          </a:r>
          <a:r>
            <a:rPr lang="en-US" sz="1600" dirty="0"/>
            <a:t> de </a:t>
          </a:r>
          <a:r>
            <a:rPr lang="en-US" sz="1600" dirty="0" err="1"/>
            <a:t>organisatie</a:t>
          </a:r>
          <a:r>
            <a:rPr lang="en-US" sz="1600" dirty="0"/>
            <a:t> </a:t>
          </a:r>
          <a:r>
            <a:rPr lang="en-US" sz="1600" dirty="0" err="1"/>
            <a:t>zijn</a:t>
          </a:r>
          <a:r>
            <a:rPr lang="en-US" sz="1600" dirty="0"/>
            <a:t> </a:t>
          </a:r>
          <a:r>
            <a:rPr lang="en-US" sz="1600" dirty="0" err="1"/>
            <a:t>te</a:t>
          </a:r>
          <a:r>
            <a:rPr lang="en-US" sz="1600" dirty="0"/>
            <a:t> </a:t>
          </a:r>
          <a:r>
            <a:rPr lang="en-US" sz="1600" dirty="0" err="1"/>
            <a:t>overzien</a:t>
          </a:r>
          <a:r>
            <a:rPr lang="en-US" sz="1600" dirty="0"/>
            <a:t>.</a:t>
          </a:r>
        </a:p>
      </dgm:t>
    </dgm:pt>
    <dgm:pt modelId="{06193125-8D9F-43E7-AE1F-6A753817D44D}" type="parTrans" cxnId="{122C9EB2-BF03-4C89-AF10-BAACADC0F004}">
      <dgm:prSet/>
      <dgm:spPr/>
      <dgm:t>
        <a:bodyPr/>
        <a:lstStyle/>
        <a:p>
          <a:endParaRPr lang="en-US"/>
        </a:p>
      </dgm:t>
    </dgm:pt>
    <dgm:pt modelId="{CDC90EC0-8652-4FE3-AEE3-574287D17CED}" type="sibTrans" cxnId="{122C9EB2-BF03-4C89-AF10-BAACADC0F004}">
      <dgm:prSet/>
      <dgm:spPr/>
      <dgm:t>
        <a:bodyPr/>
        <a:lstStyle/>
        <a:p>
          <a:endParaRPr lang="en-US"/>
        </a:p>
      </dgm:t>
    </dgm:pt>
    <dgm:pt modelId="{843DCBD4-2F57-4A9F-B633-2C013660977F}">
      <dgm:prSet custT="1"/>
      <dgm:spPr/>
      <dgm:t>
        <a:bodyPr anchor="t"/>
        <a:lstStyle/>
        <a:p>
          <a:r>
            <a:rPr lang="en-US" sz="1600" dirty="0" err="1"/>
            <a:t>Er</a:t>
          </a:r>
          <a:r>
            <a:rPr lang="en-US" sz="1600" dirty="0"/>
            <a:t> </a:t>
          </a:r>
          <a:r>
            <a:rPr lang="en-US" sz="1600" dirty="0" err="1"/>
            <a:t>wordt</a:t>
          </a:r>
          <a:r>
            <a:rPr lang="en-US" sz="1600" dirty="0"/>
            <a:t> </a:t>
          </a:r>
          <a:r>
            <a:rPr lang="en-US" sz="1600" dirty="0" err="1"/>
            <a:t>niet</a:t>
          </a:r>
          <a:r>
            <a:rPr lang="en-US" sz="1600" dirty="0"/>
            <a:t> of </a:t>
          </a:r>
          <a:r>
            <a:rPr lang="en-US" sz="1600" dirty="0" err="1"/>
            <a:t>nauwelijks</a:t>
          </a:r>
          <a:r>
            <a:rPr lang="en-US" sz="1600" dirty="0"/>
            <a:t> hinder </a:t>
          </a:r>
          <a:r>
            <a:rPr lang="en-US" sz="1600" dirty="0" err="1"/>
            <a:t>ondervonden</a:t>
          </a:r>
          <a:r>
            <a:rPr lang="en-US" sz="1600" dirty="0"/>
            <a:t> door de </a:t>
          </a:r>
          <a:r>
            <a:rPr lang="en-US" sz="1600" dirty="0" err="1"/>
            <a:t>gebeurtenis</a:t>
          </a:r>
          <a:r>
            <a:rPr lang="en-US" sz="1600" dirty="0"/>
            <a:t> </a:t>
          </a:r>
          <a:r>
            <a:rPr lang="en-US" sz="1600" dirty="0" err="1"/>
            <a:t>en</a:t>
          </a:r>
          <a:r>
            <a:rPr lang="en-US" sz="1600" dirty="0"/>
            <a:t> het </a:t>
          </a:r>
          <a:r>
            <a:rPr lang="en-US" sz="1600" dirty="0" err="1"/>
            <a:t>kan</a:t>
          </a:r>
          <a:r>
            <a:rPr lang="en-US" sz="1600" dirty="0"/>
            <a:t> </a:t>
          </a:r>
          <a:r>
            <a:rPr lang="en-US" sz="1600" dirty="0" err="1"/>
            <a:t>volledig</a:t>
          </a:r>
          <a:r>
            <a:rPr lang="en-US" sz="1600" dirty="0"/>
            <a:t> </a:t>
          </a:r>
          <a:r>
            <a:rPr lang="en-US" sz="1600" dirty="0" err="1"/>
            <a:t>hersteld</a:t>
          </a:r>
          <a:r>
            <a:rPr lang="en-US" sz="1600" dirty="0"/>
            <a:t> </a:t>
          </a:r>
          <a:r>
            <a:rPr lang="en-US" sz="1600" dirty="0" err="1"/>
            <a:t>worden</a:t>
          </a:r>
          <a:r>
            <a:rPr lang="en-US" sz="1600" dirty="0"/>
            <a:t> met </a:t>
          </a:r>
          <a:r>
            <a:rPr lang="en-US" sz="1600" dirty="0" err="1"/>
            <a:t>beperkte</a:t>
          </a:r>
          <a:r>
            <a:rPr lang="en-US" sz="1600" dirty="0"/>
            <a:t> </a:t>
          </a:r>
          <a:r>
            <a:rPr lang="en-US" sz="1600" dirty="0" err="1"/>
            <a:t>middelen</a:t>
          </a:r>
          <a:r>
            <a:rPr lang="en-US" sz="1600" dirty="0"/>
            <a:t>. </a:t>
          </a:r>
        </a:p>
      </dgm:t>
    </dgm:pt>
    <dgm:pt modelId="{427771D1-57BC-4C6A-A5BA-ADC0B60A3757}" type="parTrans" cxnId="{13E5FD97-5062-43B9-9CB3-4F7B32093A02}">
      <dgm:prSet/>
      <dgm:spPr/>
      <dgm:t>
        <a:bodyPr/>
        <a:lstStyle/>
        <a:p>
          <a:endParaRPr lang="en-US"/>
        </a:p>
      </dgm:t>
    </dgm:pt>
    <dgm:pt modelId="{CB9503D2-90E4-46AC-B01D-D671C3FFC3ED}" type="sibTrans" cxnId="{13E5FD97-5062-43B9-9CB3-4F7B32093A02}">
      <dgm:prSet/>
      <dgm:spPr/>
      <dgm:t>
        <a:bodyPr/>
        <a:lstStyle/>
        <a:p>
          <a:endParaRPr lang="en-US"/>
        </a:p>
      </dgm:t>
    </dgm:pt>
    <dgm:pt modelId="{60D7488B-36C3-48AE-B141-7489260F0B72}" type="pres">
      <dgm:prSet presAssocID="{E77B34DA-D675-4FDD-96D2-115AFDFB6A47}" presName="Name0" presStyleCnt="0">
        <dgm:presLayoutVars>
          <dgm:dir/>
          <dgm:animLvl val="lvl"/>
          <dgm:resizeHandles val="exact"/>
        </dgm:presLayoutVars>
      </dgm:prSet>
      <dgm:spPr/>
    </dgm:pt>
    <dgm:pt modelId="{34D88D8F-08DB-41BE-BA2E-4B1DC3DE9F91}" type="pres">
      <dgm:prSet presAssocID="{8BB151EB-32B7-483B-89EE-815C2AE901C2}" presName="linNode" presStyleCnt="0"/>
      <dgm:spPr/>
    </dgm:pt>
    <dgm:pt modelId="{174EAD8D-36EC-400B-9B95-50E00D0A5E9E}" type="pres">
      <dgm:prSet presAssocID="{8BB151EB-32B7-483B-89EE-815C2AE901C2}" presName="parentText" presStyleLbl="node1" presStyleIdx="0" presStyleCnt="5" custScaleX="65858">
        <dgm:presLayoutVars>
          <dgm:chMax val="1"/>
          <dgm:bulletEnabled val="1"/>
        </dgm:presLayoutVars>
      </dgm:prSet>
      <dgm:spPr/>
    </dgm:pt>
    <dgm:pt modelId="{09123420-133A-44EC-915B-995D904F989E}" type="pres">
      <dgm:prSet presAssocID="{8BB151EB-32B7-483B-89EE-815C2AE901C2}" presName="descendantText" presStyleLbl="alignAccFollowNode1" presStyleIdx="0" presStyleCnt="5" custScaleX="111611" custScaleY="108638">
        <dgm:presLayoutVars>
          <dgm:bulletEnabled val="1"/>
        </dgm:presLayoutVars>
      </dgm:prSet>
      <dgm:spPr/>
    </dgm:pt>
    <dgm:pt modelId="{2D728475-8A3E-4C30-A9E0-87192C1465C9}" type="pres">
      <dgm:prSet presAssocID="{7967CA18-0B12-4BE9-AE11-7FBF4300F77B}" presName="sp" presStyleCnt="0"/>
      <dgm:spPr/>
    </dgm:pt>
    <dgm:pt modelId="{E8869B02-6167-42B3-84C7-117AA5A2F89E}" type="pres">
      <dgm:prSet presAssocID="{383A5381-2DB0-46F9-AB36-2BE1D2E0E2DA}" presName="linNode" presStyleCnt="0"/>
      <dgm:spPr/>
    </dgm:pt>
    <dgm:pt modelId="{A62D017A-F2D3-4CEF-8D5E-77E35945A593}" type="pres">
      <dgm:prSet presAssocID="{383A5381-2DB0-46F9-AB36-2BE1D2E0E2DA}" presName="parentText" presStyleLbl="node1" presStyleIdx="1" presStyleCnt="5" custScaleX="65858">
        <dgm:presLayoutVars>
          <dgm:chMax val="1"/>
          <dgm:bulletEnabled val="1"/>
        </dgm:presLayoutVars>
      </dgm:prSet>
      <dgm:spPr/>
    </dgm:pt>
    <dgm:pt modelId="{B45AF75B-B46C-41F1-8788-77D1CDBAE353}" type="pres">
      <dgm:prSet presAssocID="{383A5381-2DB0-46F9-AB36-2BE1D2E0E2DA}" presName="descendantText" presStyleLbl="alignAccFollowNode1" presStyleIdx="1" presStyleCnt="5" custScaleX="111611" custScaleY="108638">
        <dgm:presLayoutVars>
          <dgm:bulletEnabled val="1"/>
        </dgm:presLayoutVars>
      </dgm:prSet>
      <dgm:spPr/>
    </dgm:pt>
    <dgm:pt modelId="{A7CC5A45-34FE-419C-8FA7-54CC48FE187A}" type="pres">
      <dgm:prSet presAssocID="{7FE8D854-F30D-4134-B43D-B380E38D76B4}" presName="sp" presStyleCnt="0"/>
      <dgm:spPr/>
    </dgm:pt>
    <dgm:pt modelId="{FD86B52C-EC37-4460-A3A8-DABF635A2AB7}" type="pres">
      <dgm:prSet presAssocID="{A64B144C-1021-4D22-923D-04C405E6F951}" presName="linNode" presStyleCnt="0"/>
      <dgm:spPr/>
    </dgm:pt>
    <dgm:pt modelId="{F25106AD-5652-4E63-A459-F9E97080373A}" type="pres">
      <dgm:prSet presAssocID="{A64B144C-1021-4D22-923D-04C405E6F951}" presName="parentText" presStyleLbl="node1" presStyleIdx="2" presStyleCnt="5" custScaleX="65858">
        <dgm:presLayoutVars>
          <dgm:chMax val="1"/>
          <dgm:bulletEnabled val="1"/>
        </dgm:presLayoutVars>
      </dgm:prSet>
      <dgm:spPr/>
    </dgm:pt>
    <dgm:pt modelId="{2D76CFE3-5143-4A7A-B1EC-BE81547C59EF}" type="pres">
      <dgm:prSet presAssocID="{A64B144C-1021-4D22-923D-04C405E6F951}" presName="descendantText" presStyleLbl="alignAccFollowNode1" presStyleIdx="2" presStyleCnt="5" custScaleX="111611" custScaleY="108638">
        <dgm:presLayoutVars>
          <dgm:bulletEnabled val="1"/>
        </dgm:presLayoutVars>
      </dgm:prSet>
      <dgm:spPr/>
    </dgm:pt>
    <dgm:pt modelId="{31405D22-B043-4F20-844C-C3381CE9096E}" type="pres">
      <dgm:prSet presAssocID="{F0C9F2F7-73FF-4187-8D61-35D0B5EE4B28}" presName="sp" presStyleCnt="0"/>
      <dgm:spPr/>
    </dgm:pt>
    <dgm:pt modelId="{05486B5E-2830-4088-B9A0-082E1486B86C}" type="pres">
      <dgm:prSet presAssocID="{42B27F4B-29CD-40B6-B21F-232BFE3FCD5B}" presName="linNode" presStyleCnt="0"/>
      <dgm:spPr/>
    </dgm:pt>
    <dgm:pt modelId="{783F4541-D2EF-49B1-B6CD-42D34B687119}" type="pres">
      <dgm:prSet presAssocID="{42B27F4B-29CD-40B6-B21F-232BFE3FCD5B}" presName="parentText" presStyleLbl="node1" presStyleIdx="3" presStyleCnt="5" custScaleX="65858">
        <dgm:presLayoutVars>
          <dgm:chMax val="1"/>
          <dgm:bulletEnabled val="1"/>
        </dgm:presLayoutVars>
      </dgm:prSet>
      <dgm:spPr/>
    </dgm:pt>
    <dgm:pt modelId="{A586BE3E-A6B7-4893-A2EC-35CFBA8E53BF}" type="pres">
      <dgm:prSet presAssocID="{42B27F4B-29CD-40B6-B21F-232BFE3FCD5B}" presName="descendantText" presStyleLbl="alignAccFollowNode1" presStyleIdx="3" presStyleCnt="5" custScaleX="111611" custScaleY="108638">
        <dgm:presLayoutVars>
          <dgm:bulletEnabled val="1"/>
        </dgm:presLayoutVars>
      </dgm:prSet>
      <dgm:spPr/>
    </dgm:pt>
    <dgm:pt modelId="{B181FA50-B37F-42E5-8932-D809F79FB03F}" type="pres">
      <dgm:prSet presAssocID="{9ACD976C-06C3-409A-8ADD-41159F2CDBF2}" presName="sp" presStyleCnt="0"/>
      <dgm:spPr/>
    </dgm:pt>
    <dgm:pt modelId="{FB98BE3D-BBF0-4329-9E0A-0CDE8B64FCFC}" type="pres">
      <dgm:prSet presAssocID="{68D084BC-C323-4EF5-81F9-0D13597486C8}" presName="linNode" presStyleCnt="0"/>
      <dgm:spPr/>
    </dgm:pt>
    <dgm:pt modelId="{36BB2156-CC99-4490-89B5-1F2DE57836C7}" type="pres">
      <dgm:prSet presAssocID="{68D084BC-C323-4EF5-81F9-0D13597486C8}" presName="parentText" presStyleLbl="node1" presStyleIdx="4" presStyleCnt="5" custScaleX="65858">
        <dgm:presLayoutVars>
          <dgm:chMax val="1"/>
          <dgm:bulletEnabled val="1"/>
        </dgm:presLayoutVars>
      </dgm:prSet>
      <dgm:spPr/>
    </dgm:pt>
    <dgm:pt modelId="{35431E83-1D41-4519-9F4A-67A1F4B3D209}" type="pres">
      <dgm:prSet presAssocID="{68D084BC-C323-4EF5-81F9-0D13597486C8}" presName="descendantText" presStyleLbl="alignAccFollowNode1" presStyleIdx="4" presStyleCnt="5" custScaleX="111611" custScaleY="108638">
        <dgm:presLayoutVars>
          <dgm:bulletEnabled val="1"/>
        </dgm:presLayoutVars>
      </dgm:prSet>
      <dgm:spPr/>
    </dgm:pt>
  </dgm:ptLst>
  <dgm:cxnLst>
    <dgm:cxn modelId="{63F1E607-52FA-47F3-806F-C4824130EB8B}" srcId="{E77B34DA-D675-4FDD-96D2-115AFDFB6A47}" destId="{8BB151EB-32B7-483B-89EE-815C2AE901C2}" srcOrd="0" destOrd="0" parTransId="{61315D85-9CFD-42CF-9FDC-88E7ED7BB6F3}" sibTransId="{7967CA18-0B12-4BE9-AE11-7FBF4300F77B}"/>
    <dgm:cxn modelId="{625FF907-B263-4547-9103-BD31B87B781F}" type="presOf" srcId="{A64B144C-1021-4D22-923D-04C405E6F951}" destId="{F25106AD-5652-4E63-A459-F9E97080373A}" srcOrd="0" destOrd="0" presId="urn:microsoft.com/office/officeart/2005/8/layout/vList5"/>
    <dgm:cxn modelId="{49AD5813-E6BB-4170-B377-204610D4F807}" type="presOf" srcId="{42B27F4B-29CD-40B6-B21F-232BFE3FCD5B}" destId="{783F4541-D2EF-49B1-B6CD-42D34B687119}" srcOrd="0" destOrd="0" presId="urn:microsoft.com/office/officeart/2005/8/layout/vList5"/>
    <dgm:cxn modelId="{F63FF714-F570-41B6-AF1C-754838FD248E}" type="presOf" srcId="{67AC9B98-D56F-49E8-B1C3-0051196D6022}" destId="{A586BE3E-A6B7-4893-A2EC-35CFBA8E53BF}" srcOrd="0" destOrd="0" presId="urn:microsoft.com/office/officeart/2005/8/layout/vList5"/>
    <dgm:cxn modelId="{AF2EAC1A-D73C-4580-A93B-DFA3EDC1EA87}" srcId="{383A5381-2DB0-46F9-AB36-2BE1D2E0E2DA}" destId="{46719A97-F762-4744-B070-77084A3B5D16}" srcOrd="0" destOrd="0" parTransId="{228A8023-352D-4824-A8AF-C4342B2702AB}" sibTransId="{A71003B5-C324-477A-8CEF-50B3B26ADF6E}"/>
    <dgm:cxn modelId="{4FBCA42C-CF07-423A-BD88-72D852FAFB12}" srcId="{E77B34DA-D675-4FDD-96D2-115AFDFB6A47}" destId="{A64B144C-1021-4D22-923D-04C405E6F951}" srcOrd="2" destOrd="0" parTransId="{A6B2B479-2196-4B8D-99DA-B272D00721F5}" sibTransId="{F0C9F2F7-73FF-4187-8D61-35D0B5EE4B28}"/>
    <dgm:cxn modelId="{8E1EDD33-AD75-4BEA-92C3-F7C55301843C}" srcId="{E77B34DA-D675-4FDD-96D2-115AFDFB6A47}" destId="{383A5381-2DB0-46F9-AB36-2BE1D2E0E2DA}" srcOrd="1" destOrd="0" parTransId="{B4A9019D-B4F9-4D29-B27B-C1B575D5BB07}" sibTransId="{7FE8D854-F30D-4134-B43D-B380E38D76B4}"/>
    <dgm:cxn modelId="{EDAC7B39-CDF8-46DA-8835-1F99820DED2C}" srcId="{A64B144C-1021-4D22-923D-04C405E6F951}" destId="{699D19C2-D93B-4E88-9B31-032604742E1F}" srcOrd="0" destOrd="0" parTransId="{188C4F5A-4205-4A61-A7EB-E2C4D52E18E7}" sibTransId="{11C73F15-0988-4D8A-985F-FA474D6BD667}"/>
    <dgm:cxn modelId="{F28F5140-559C-4687-9762-3C1D30DF1809}" type="presOf" srcId="{E77B34DA-D675-4FDD-96D2-115AFDFB6A47}" destId="{60D7488B-36C3-48AE-B141-7489260F0B72}" srcOrd="0" destOrd="0" presId="urn:microsoft.com/office/officeart/2005/8/layout/vList5"/>
    <dgm:cxn modelId="{175C3351-0D8A-4411-85E0-61A43AA31442}" type="presOf" srcId="{383A5381-2DB0-46F9-AB36-2BE1D2E0E2DA}" destId="{A62D017A-F2D3-4CEF-8D5E-77E35945A593}" srcOrd="0" destOrd="0" presId="urn:microsoft.com/office/officeart/2005/8/layout/vList5"/>
    <dgm:cxn modelId="{CC06995B-34D3-417D-ABE2-4C4FEB8E4CBC}" type="presOf" srcId="{68D084BC-C323-4EF5-81F9-0D13597486C8}" destId="{36BB2156-CC99-4490-89B5-1F2DE57836C7}" srcOrd="0" destOrd="0" presId="urn:microsoft.com/office/officeart/2005/8/layout/vList5"/>
    <dgm:cxn modelId="{D62CF071-9B5C-4ECE-B420-174D03B3B2A6}" type="presOf" srcId="{8BB151EB-32B7-483B-89EE-815C2AE901C2}" destId="{174EAD8D-36EC-400B-9B95-50E00D0A5E9E}" srcOrd="0" destOrd="0" presId="urn:microsoft.com/office/officeart/2005/8/layout/vList5"/>
    <dgm:cxn modelId="{B9C44A97-3212-400D-A3B9-F89DC2AD7418}" srcId="{E77B34DA-D675-4FDD-96D2-115AFDFB6A47}" destId="{42B27F4B-29CD-40B6-B21F-232BFE3FCD5B}" srcOrd="3" destOrd="0" parTransId="{E17A097D-96A0-44DD-9801-5C088454E672}" sibTransId="{9ACD976C-06C3-409A-8ADD-41159F2CDBF2}"/>
    <dgm:cxn modelId="{13E5FD97-5062-43B9-9CB3-4F7B32093A02}" srcId="{68D084BC-C323-4EF5-81F9-0D13597486C8}" destId="{843DCBD4-2F57-4A9F-B633-2C013660977F}" srcOrd="0" destOrd="0" parTransId="{427771D1-57BC-4C6A-A5BA-ADC0B60A3757}" sibTransId="{CB9503D2-90E4-46AC-B01D-D671C3FFC3ED}"/>
    <dgm:cxn modelId="{122C9EB2-BF03-4C89-AF10-BAACADC0F004}" srcId="{42B27F4B-29CD-40B6-B21F-232BFE3FCD5B}" destId="{67AC9B98-D56F-49E8-B1C3-0051196D6022}" srcOrd="0" destOrd="0" parTransId="{06193125-8D9F-43E7-AE1F-6A753817D44D}" sibTransId="{CDC90EC0-8652-4FE3-AEE3-574287D17CED}"/>
    <dgm:cxn modelId="{3A5C45BB-6715-43FD-95E7-C09481830F09}" srcId="{E77B34DA-D675-4FDD-96D2-115AFDFB6A47}" destId="{68D084BC-C323-4EF5-81F9-0D13597486C8}" srcOrd="4" destOrd="0" parTransId="{8238122C-1E97-4008-84C9-32C9B944909E}" sibTransId="{6CEB4FD3-EEE2-40BD-B806-F8E292F9915A}"/>
    <dgm:cxn modelId="{F2F722E2-84B7-43A6-A75C-BE4AB7C7C363}" type="presOf" srcId="{699D19C2-D93B-4E88-9B31-032604742E1F}" destId="{2D76CFE3-5143-4A7A-B1EC-BE81547C59EF}" srcOrd="0" destOrd="0" presId="urn:microsoft.com/office/officeart/2005/8/layout/vList5"/>
    <dgm:cxn modelId="{D5FE49E8-233A-49E6-B803-900AFA267A27}" type="presOf" srcId="{CF429A44-68BC-4CE0-B88E-C4D876BC185A}" destId="{09123420-133A-44EC-915B-995D904F989E}" srcOrd="0" destOrd="0" presId="urn:microsoft.com/office/officeart/2005/8/layout/vList5"/>
    <dgm:cxn modelId="{5553ADEC-4AE6-4D7F-A7B3-D4A9026EBEC7}" type="presOf" srcId="{46719A97-F762-4744-B070-77084A3B5D16}" destId="{B45AF75B-B46C-41F1-8788-77D1CDBAE353}" srcOrd="0" destOrd="0" presId="urn:microsoft.com/office/officeart/2005/8/layout/vList5"/>
    <dgm:cxn modelId="{4BDB6FEE-D466-484F-B758-C5EA8FA75F18}" srcId="{8BB151EB-32B7-483B-89EE-815C2AE901C2}" destId="{CF429A44-68BC-4CE0-B88E-C4D876BC185A}" srcOrd="0" destOrd="0" parTransId="{9DDE9AD4-D526-4920-BE15-A603BC113493}" sibTransId="{7A0E704E-ABC6-4759-80FA-DAE7D530117D}"/>
    <dgm:cxn modelId="{0C0497F3-AA4B-4B78-BD4F-AD0913EE36C5}" type="presOf" srcId="{843DCBD4-2F57-4A9F-B633-2C013660977F}" destId="{35431E83-1D41-4519-9F4A-67A1F4B3D209}" srcOrd="0" destOrd="0" presId="urn:microsoft.com/office/officeart/2005/8/layout/vList5"/>
    <dgm:cxn modelId="{B1F8F026-EDF0-4191-86CF-215B80B5E515}" type="presParOf" srcId="{60D7488B-36C3-48AE-B141-7489260F0B72}" destId="{34D88D8F-08DB-41BE-BA2E-4B1DC3DE9F91}" srcOrd="0" destOrd="0" presId="urn:microsoft.com/office/officeart/2005/8/layout/vList5"/>
    <dgm:cxn modelId="{80401F0A-AA82-4D94-A8F4-86866B78C742}" type="presParOf" srcId="{34D88D8F-08DB-41BE-BA2E-4B1DC3DE9F91}" destId="{174EAD8D-36EC-400B-9B95-50E00D0A5E9E}" srcOrd="0" destOrd="0" presId="urn:microsoft.com/office/officeart/2005/8/layout/vList5"/>
    <dgm:cxn modelId="{0EE03937-000F-473B-AE7C-B0BC47F082FE}" type="presParOf" srcId="{34D88D8F-08DB-41BE-BA2E-4B1DC3DE9F91}" destId="{09123420-133A-44EC-915B-995D904F989E}" srcOrd="1" destOrd="0" presId="urn:microsoft.com/office/officeart/2005/8/layout/vList5"/>
    <dgm:cxn modelId="{11427682-9934-4326-A23E-DD1ED1EB3D4A}" type="presParOf" srcId="{60D7488B-36C3-48AE-B141-7489260F0B72}" destId="{2D728475-8A3E-4C30-A9E0-87192C1465C9}" srcOrd="1" destOrd="0" presId="urn:microsoft.com/office/officeart/2005/8/layout/vList5"/>
    <dgm:cxn modelId="{6E3637FF-7847-455B-87B3-9176F4FFD5CC}" type="presParOf" srcId="{60D7488B-36C3-48AE-B141-7489260F0B72}" destId="{E8869B02-6167-42B3-84C7-117AA5A2F89E}" srcOrd="2" destOrd="0" presId="urn:microsoft.com/office/officeart/2005/8/layout/vList5"/>
    <dgm:cxn modelId="{B2B049FA-C32B-4EC6-8703-6A3B9DB69F7C}" type="presParOf" srcId="{E8869B02-6167-42B3-84C7-117AA5A2F89E}" destId="{A62D017A-F2D3-4CEF-8D5E-77E35945A593}" srcOrd="0" destOrd="0" presId="urn:microsoft.com/office/officeart/2005/8/layout/vList5"/>
    <dgm:cxn modelId="{09DDD4FE-1A7D-40C1-8EF8-52FAE008ECEB}" type="presParOf" srcId="{E8869B02-6167-42B3-84C7-117AA5A2F89E}" destId="{B45AF75B-B46C-41F1-8788-77D1CDBAE353}" srcOrd="1" destOrd="0" presId="urn:microsoft.com/office/officeart/2005/8/layout/vList5"/>
    <dgm:cxn modelId="{9C303244-9E88-4DDA-83F1-67E74170EFCD}" type="presParOf" srcId="{60D7488B-36C3-48AE-B141-7489260F0B72}" destId="{A7CC5A45-34FE-419C-8FA7-54CC48FE187A}" srcOrd="3" destOrd="0" presId="urn:microsoft.com/office/officeart/2005/8/layout/vList5"/>
    <dgm:cxn modelId="{F1198C09-8842-469C-9619-AA2728CC602B}" type="presParOf" srcId="{60D7488B-36C3-48AE-B141-7489260F0B72}" destId="{FD86B52C-EC37-4460-A3A8-DABF635A2AB7}" srcOrd="4" destOrd="0" presId="urn:microsoft.com/office/officeart/2005/8/layout/vList5"/>
    <dgm:cxn modelId="{CEE2FF5F-7693-43B6-81FF-94B768512CA7}" type="presParOf" srcId="{FD86B52C-EC37-4460-A3A8-DABF635A2AB7}" destId="{F25106AD-5652-4E63-A459-F9E97080373A}" srcOrd="0" destOrd="0" presId="urn:microsoft.com/office/officeart/2005/8/layout/vList5"/>
    <dgm:cxn modelId="{937A22C5-E63D-430E-AB3B-0FCA1DFF54A0}" type="presParOf" srcId="{FD86B52C-EC37-4460-A3A8-DABF635A2AB7}" destId="{2D76CFE3-5143-4A7A-B1EC-BE81547C59EF}" srcOrd="1" destOrd="0" presId="urn:microsoft.com/office/officeart/2005/8/layout/vList5"/>
    <dgm:cxn modelId="{7144FD5C-0DAB-4BCB-95B3-06155259C5B2}" type="presParOf" srcId="{60D7488B-36C3-48AE-B141-7489260F0B72}" destId="{31405D22-B043-4F20-844C-C3381CE9096E}" srcOrd="5" destOrd="0" presId="urn:microsoft.com/office/officeart/2005/8/layout/vList5"/>
    <dgm:cxn modelId="{529D1F78-9587-4720-937C-F9B4EA2858A4}" type="presParOf" srcId="{60D7488B-36C3-48AE-B141-7489260F0B72}" destId="{05486B5E-2830-4088-B9A0-082E1486B86C}" srcOrd="6" destOrd="0" presId="urn:microsoft.com/office/officeart/2005/8/layout/vList5"/>
    <dgm:cxn modelId="{3810811D-39D2-4249-BE95-CD2389516C3E}" type="presParOf" srcId="{05486B5E-2830-4088-B9A0-082E1486B86C}" destId="{783F4541-D2EF-49B1-B6CD-42D34B687119}" srcOrd="0" destOrd="0" presId="urn:microsoft.com/office/officeart/2005/8/layout/vList5"/>
    <dgm:cxn modelId="{A8D1AAB0-40BD-40CA-A43A-97E75A26EF2C}" type="presParOf" srcId="{05486B5E-2830-4088-B9A0-082E1486B86C}" destId="{A586BE3E-A6B7-4893-A2EC-35CFBA8E53BF}" srcOrd="1" destOrd="0" presId="urn:microsoft.com/office/officeart/2005/8/layout/vList5"/>
    <dgm:cxn modelId="{0BFC3F9B-75B1-4D52-9C91-24920864C1C8}" type="presParOf" srcId="{60D7488B-36C3-48AE-B141-7489260F0B72}" destId="{B181FA50-B37F-42E5-8932-D809F79FB03F}" srcOrd="7" destOrd="0" presId="urn:microsoft.com/office/officeart/2005/8/layout/vList5"/>
    <dgm:cxn modelId="{2D6B0572-3FCC-4093-9E10-14F0F7B39EB2}" type="presParOf" srcId="{60D7488B-36C3-48AE-B141-7489260F0B72}" destId="{FB98BE3D-BBF0-4329-9E0A-0CDE8B64FCFC}" srcOrd="8" destOrd="0" presId="urn:microsoft.com/office/officeart/2005/8/layout/vList5"/>
    <dgm:cxn modelId="{2A3DC40A-52A0-41DA-BE93-BA8D9D745084}" type="presParOf" srcId="{FB98BE3D-BBF0-4329-9E0A-0CDE8B64FCFC}" destId="{36BB2156-CC99-4490-89B5-1F2DE57836C7}" srcOrd="0" destOrd="0" presId="urn:microsoft.com/office/officeart/2005/8/layout/vList5"/>
    <dgm:cxn modelId="{3DAF6844-035B-4A69-B31B-D75E2DFD2622}" type="presParOf" srcId="{FB98BE3D-BBF0-4329-9E0A-0CDE8B64FCFC}" destId="{35431E83-1D41-4519-9F4A-67A1F4B3D2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8FAC05-781D-467A-9AE9-603D9D84F50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98744717-E667-4F09-8AF6-A11573D8CAA6}">
      <dgm:prSet phldrT="[Text]" custT="1"/>
      <dgm:spPr/>
      <dgm:t>
        <a:bodyPr/>
        <a:lstStyle/>
        <a:p>
          <a:r>
            <a:rPr lang="en-US" sz="2400" b="1" u="sng" dirty="0" err="1"/>
            <a:t>Zeer</a:t>
          </a:r>
          <a:r>
            <a:rPr lang="en-US" sz="2400" b="1" u="sng" dirty="0"/>
            <a:t> </a:t>
          </a:r>
          <a:r>
            <a:rPr lang="en-US" sz="2400" b="1" u="sng" dirty="0" err="1"/>
            <a:t>waarschijnlijk</a:t>
          </a:r>
          <a:r>
            <a:rPr lang="en-US" sz="2400" b="1" u="sng" dirty="0"/>
            <a:t>: </a:t>
          </a:r>
          <a:r>
            <a:rPr lang="en-US" sz="2400" b="0" u="none" dirty="0"/>
            <a:t> </a:t>
          </a:r>
          <a:r>
            <a:rPr lang="en-US" sz="1900" b="0" u="none" dirty="0"/>
            <a:t>de </a:t>
          </a:r>
          <a:r>
            <a:rPr lang="en-US" sz="1900" b="0" u="none" dirty="0" err="1"/>
            <a:t>dreigingsactor</a:t>
          </a:r>
          <a:r>
            <a:rPr lang="en-US" sz="1900" b="0" u="none" dirty="0"/>
            <a:t> </a:t>
          </a:r>
          <a:r>
            <a:rPr lang="en-US" sz="1900" b="0" u="none" dirty="0" err="1"/>
            <a:t>heeft</a:t>
          </a:r>
          <a:r>
            <a:rPr lang="en-US" sz="1900" b="0" u="none" dirty="0"/>
            <a:t> </a:t>
          </a:r>
          <a:r>
            <a:rPr lang="en-US" sz="1900" b="0" u="none" dirty="0" err="1"/>
            <a:t>sterke</a:t>
          </a:r>
          <a:r>
            <a:rPr lang="en-US" sz="1900" b="0" u="none" dirty="0"/>
            <a:t> </a:t>
          </a:r>
          <a:r>
            <a:rPr lang="en-US" sz="1900" b="0" u="none" dirty="0" err="1"/>
            <a:t>intentie</a:t>
          </a:r>
          <a:r>
            <a:rPr lang="en-US" sz="1900" b="0" u="none" dirty="0"/>
            <a:t>, </a:t>
          </a:r>
          <a:r>
            <a:rPr lang="en-US" sz="1900" b="0" u="none" dirty="0" err="1"/>
            <a:t>beschikt</a:t>
          </a:r>
          <a:r>
            <a:rPr lang="en-US" sz="1900" b="0" u="none" dirty="0"/>
            <a:t> over de </a:t>
          </a:r>
          <a:r>
            <a:rPr lang="en-US" sz="1900" b="0" u="none" dirty="0" err="1"/>
            <a:t>benodigde</a:t>
          </a:r>
          <a:r>
            <a:rPr lang="en-US" sz="1900" b="0" u="none" dirty="0"/>
            <a:t> </a:t>
          </a:r>
          <a:r>
            <a:rPr lang="en-US" sz="1900" b="0" u="none" dirty="0" err="1"/>
            <a:t>capaciteit</a:t>
          </a:r>
          <a:r>
            <a:rPr lang="en-US" sz="1900" b="0" u="none" dirty="0"/>
            <a:t> </a:t>
          </a:r>
          <a:r>
            <a:rPr lang="en-US" sz="1900" b="0" u="none" dirty="0" err="1"/>
            <a:t>en</a:t>
          </a:r>
          <a:r>
            <a:rPr lang="en-US" sz="1900" b="0" u="none" dirty="0"/>
            <a:t> </a:t>
          </a:r>
          <a:r>
            <a:rPr lang="en-US" sz="1900" b="0" u="none" dirty="0" err="1"/>
            <a:t>dergelijke</a:t>
          </a:r>
          <a:r>
            <a:rPr lang="en-US" sz="1900" b="0" u="none" dirty="0"/>
            <a:t> </a:t>
          </a:r>
          <a:r>
            <a:rPr lang="en-US" sz="1900" b="0" u="none" dirty="0" err="1"/>
            <a:t>activiteiten</a:t>
          </a:r>
          <a:r>
            <a:rPr lang="en-US" sz="1900" b="0" u="none" dirty="0"/>
            <a:t> </a:t>
          </a:r>
          <a:r>
            <a:rPr lang="en-US" sz="1900" b="0" u="none" dirty="0" err="1"/>
            <a:t>zijn</a:t>
          </a:r>
          <a:r>
            <a:rPr lang="en-US" sz="1900" b="0" u="none" dirty="0"/>
            <a:t> </a:t>
          </a:r>
          <a:r>
            <a:rPr lang="en-US" sz="1900" b="0" u="none" dirty="0" err="1"/>
            <a:t>eerder</a:t>
          </a:r>
          <a:r>
            <a:rPr lang="en-US" sz="1900" b="0" u="none" dirty="0"/>
            <a:t> </a:t>
          </a:r>
          <a:r>
            <a:rPr lang="en-US" sz="1900" b="0" u="none" dirty="0" err="1"/>
            <a:t>waargenomen</a:t>
          </a:r>
          <a:r>
            <a:rPr lang="en-US" sz="1900" b="0" u="none" dirty="0"/>
            <a:t>. De </a:t>
          </a:r>
          <a:r>
            <a:rPr lang="en-US" sz="1900" b="0" u="none" dirty="0" err="1"/>
            <a:t>mens</a:t>
          </a:r>
          <a:r>
            <a:rPr lang="en-US" sz="1900" b="0" u="none" dirty="0"/>
            <a:t>, het </a:t>
          </a:r>
          <a:r>
            <a:rPr lang="en-US" sz="1900" b="0" u="none" dirty="0" err="1"/>
            <a:t>proces</a:t>
          </a:r>
          <a:r>
            <a:rPr lang="en-US" sz="1900" b="0" u="none" dirty="0"/>
            <a:t> of de </a:t>
          </a:r>
          <a:r>
            <a:rPr lang="en-US" sz="1900" b="0" u="none" dirty="0" err="1"/>
            <a:t>technologie</a:t>
          </a:r>
          <a:r>
            <a:rPr lang="en-US" sz="1900" b="0" u="none" dirty="0"/>
            <a:t> is </a:t>
          </a:r>
          <a:r>
            <a:rPr lang="en-US" sz="1900" b="0" u="none" dirty="0" err="1"/>
            <a:t>kwetsbaar</a:t>
          </a:r>
          <a:r>
            <a:rPr lang="en-US" sz="1900" b="0" u="none" dirty="0"/>
            <a:t> </a:t>
          </a:r>
          <a:r>
            <a:rPr lang="en-US" sz="1900" b="0" u="none" dirty="0" err="1"/>
            <a:t>voor</a:t>
          </a:r>
          <a:r>
            <a:rPr lang="en-US" sz="1900" b="0" u="none" dirty="0"/>
            <a:t> </a:t>
          </a:r>
          <a:r>
            <a:rPr lang="en-US" sz="1900" b="0" u="none" dirty="0" err="1"/>
            <a:t>deze</a:t>
          </a:r>
          <a:r>
            <a:rPr lang="en-US" sz="1900" b="0" u="none" dirty="0"/>
            <a:t> </a:t>
          </a:r>
          <a:r>
            <a:rPr lang="en-US" sz="1900" b="0" u="none" dirty="0" err="1"/>
            <a:t>dreiging</a:t>
          </a:r>
          <a:r>
            <a:rPr lang="en-US" sz="1900" b="0" u="none" dirty="0"/>
            <a:t>.</a:t>
          </a:r>
          <a:endParaRPr lang="en-US" sz="1900" b="1" u="sng" dirty="0"/>
        </a:p>
      </dgm:t>
    </dgm:pt>
    <dgm:pt modelId="{0DA1D0B8-0538-47BD-BE51-F2A4ABCF3D44}" type="parTrans" cxnId="{6CBB2FD7-4856-4FDC-A59E-F9977FD24974}">
      <dgm:prSet/>
      <dgm:spPr/>
      <dgm:t>
        <a:bodyPr/>
        <a:lstStyle/>
        <a:p>
          <a:endParaRPr lang="en-US"/>
        </a:p>
      </dgm:t>
    </dgm:pt>
    <dgm:pt modelId="{4539BBC1-FD40-45C9-B2CF-DE1DA326D628}" type="sibTrans" cxnId="{6CBB2FD7-4856-4FDC-A59E-F9977FD24974}">
      <dgm:prSet/>
      <dgm:spPr/>
      <dgm:t>
        <a:bodyPr/>
        <a:lstStyle/>
        <a:p>
          <a:endParaRPr lang="en-US"/>
        </a:p>
      </dgm:t>
    </dgm:pt>
    <dgm:pt modelId="{0EB10276-4F1B-4442-AC55-F4C3B856D230}">
      <dgm:prSet phldrT="[Text]" custT="1"/>
      <dgm:spPr/>
      <dgm:t>
        <a:bodyPr anchor="t"/>
        <a:lstStyle/>
        <a:p>
          <a:r>
            <a:rPr lang="en-US" sz="2400" b="1" u="sng" dirty="0" err="1"/>
            <a:t>Waarschijnlijk</a:t>
          </a:r>
          <a:r>
            <a:rPr lang="en-US" sz="2400" b="1" u="sng" dirty="0"/>
            <a:t>: </a:t>
          </a:r>
          <a:r>
            <a:rPr lang="en-US" sz="1900" b="0" u="none" dirty="0"/>
            <a:t>het is </a:t>
          </a:r>
          <a:r>
            <a:rPr lang="en-US" sz="1900" b="0" u="none" dirty="0" err="1"/>
            <a:t>waarschijnlijk</a:t>
          </a:r>
          <a:r>
            <a:rPr lang="en-US" sz="1900" b="0" u="none" dirty="0"/>
            <a:t> </a:t>
          </a:r>
          <a:r>
            <a:rPr lang="en-US" sz="1900" b="0" u="none" dirty="0" err="1"/>
            <a:t>dat</a:t>
          </a:r>
          <a:r>
            <a:rPr lang="en-US" sz="1900" b="0" u="none" dirty="0"/>
            <a:t> de actor effect </a:t>
          </a:r>
          <a:r>
            <a:rPr lang="en-US" sz="1900" b="0" u="none" dirty="0" err="1"/>
            <a:t>veroorzaakt</a:t>
          </a:r>
          <a:r>
            <a:rPr lang="en-US" sz="1900" b="0" u="none" dirty="0"/>
            <a:t> </a:t>
          </a:r>
          <a:r>
            <a:rPr lang="en-US" sz="1900" b="0" u="none" dirty="0" err="1"/>
            <a:t>doordat</a:t>
          </a:r>
          <a:r>
            <a:rPr lang="en-US" sz="1900" b="0" u="none" dirty="0"/>
            <a:t> </a:t>
          </a:r>
          <a:r>
            <a:rPr lang="en-US" sz="1900" b="0" u="none" dirty="0" err="1"/>
            <a:t>er</a:t>
          </a:r>
          <a:r>
            <a:rPr lang="en-US" sz="1900" b="0" u="none" dirty="0"/>
            <a:t> </a:t>
          </a:r>
          <a:r>
            <a:rPr lang="en-US" sz="1900" b="0" u="none" dirty="0" err="1"/>
            <a:t>een</a:t>
          </a:r>
          <a:r>
            <a:rPr lang="en-US" sz="1900" b="0" u="none" dirty="0"/>
            <a:t> </a:t>
          </a:r>
          <a:r>
            <a:rPr lang="en-US" sz="1900" b="0" i="1" u="none" dirty="0" err="1"/>
            <a:t>gematigde</a:t>
          </a:r>
          <a:r>
            <a:rPr lang="en-US" sz="1900" b="0" i="1" u="none" dirty="0"/>
            <a:t> </a:t>
          </a:r>
          <a:r>
            <a:rPr lang="en-US" sz="1900" b="0" i="1" u="none" dirty="0" err="1"/>
            <a:t>dreiging</a:t>
          </a:r>
          <a:r>
            <a:rPr lang="en-US" sz="1900" b="0" i="1" u="none" dirty="0"/>
            <a:t> </a:t>
          </a:r>
          <a:r>
            <a:rPr lang="en-US" sz="1900" b="0" u="none" dirty="0" err="1"/>
            <a:t>uitgaat</a:t>
          </a:r>
          <a:r>
            <a:rPr lang="en-US" sz="1900" b="0" u="none" dirty="0"/>
            <a:t> </a:t>
          </a:r>
          <a:r>
            <a:rPr lang="en-US" sz="1900" b="0" u="none" dirty="0" err="1"/>
            <a:t>naar</a:t>
          </a:r>
          <a:r>
            <a:rPr lang="en-US" sz="1900" b="0" u="none" dirty="0"/>
            <a:t> </a:t>
          </a:r>
          <a:r>
            <a:rPr lang="en-US" sz="1900" b="0" u="none" dirty="0" err="1"/>
            <a:t>een</a:t>
          </a:r>
          <a:r>
            <a:rPr lang="en-US" sz="1900" b="0" u="none" dirty="0"/>
            <a:t> </a:t>
          </a:r>
          <a:r>
            <a:rPr lang="en-US" sz="1900" b="0" i="1" u="none" dirty="0" err="1"/>
            <a:t>hoge</a:t>
          </a:r>
          <a:r>
            <a:rPr lang="en-US" sz="1900" b="0" i="1" u="none" dirty="0"/>
            <a:t> </a:t>
          </a:r>
          <a:r>
            <a:rPr lang="en-US" sz="1900" b="0" i="1" u="none" dirty="0" err="1"/>
            <a:t>kwetsbaarbaarheid</a:t>
          </a:r>
          <a:r>
            <a:rPr lang="en-US" sz="1900" b="0" i="1" u="none" dirty="0"/>
            <a:t>, </a:t>
          </a:r>
          <a:r>
            <a:rPr lang="en-US" sz="1900" b="0" i="0" u="none" dirty="0"/>
            <a:t>of </a:t>
          </a:r>
          <a:r>
            <a:rPr lang="en-US" sz="1900" b="0" i="0" u="none" dirty="0" err="1"/>
            <a:t>een</a:t>
          </a:r>
          <a:r>
            <a:rPr lang="en-US" sz="1900" b="0" i="0" u="none" dirty="0"/>
            <a:t> </a:t>
          </a:r>
          <a:r>
            <a:rPr lang="en-US" sz="1900" b="0" i="1" u="none" dirty="0" err="1"/>
            <a:t>hoge</a:t>
          </a:r>
          <a:r>
            <a:rPr lang="en-US" sz="1900" b="0" i="1" u="none" dirty="0"/>
            <a:t> </a:t>
          </a:r>
          <a:r>
            <a:rPr lang="en-US" sz="1900" b="0" i="1" u="none" dirty="0" err="1"/>
            <a:t>dreiging</a:t>
          </a:r>
          <a:r>
            <a:rPr lang="en-US" sz="1900" b="0" i="1" u="none" dirty="0"/>
            <a:t> </a:t>
          </a:r>
          <a:r>
            <a:rPr lang="en-US" sz="1900" b="0" i="0" u="none" dirty="0" err="1"/>
            <a:t>naar</a:t>
          </a:r>
          <a:r>
            <a:rPr lang="en-US" sz="1900" b="0" i="0" u="none" dirty="0"/>
            <a:t> </a:t>
          </a:r>
          <a:r>
            <a:rPr lang="en-US" sz="1900" b="0" i="0" u="none" dirty="0" err="1"/>
            <a:t>een</a:t>
          </a:r>
          <a:r>
            <a:rPr lang="en-US" sz="1900" b="0" i="0" u="none" dirty="0"/>
            <a:t> </a:t>
          </a:r>
          <a:r>
            <a:rPr lang="en-US" sz="1900" b="0" i="1" u="none" dirty="0" err="1"/>
            <a:t>beperkte</a:t>
          </a:r>
          <a:r>
            <a:rPr lang="en-US" sz="1900" b="0" i="1" u="none" dirty="0"/>
            <a:t> </a:t>
          </a:r>
          <a:r>
            <a:rPr lang="en-US" sz="1900" b="0" i="1" u="none" dirty="0" err="1"/>
            <a:t>kwetsbaarheid</a:t>
          </a:r>
          <a:r>
            <a:rPr lang="en-US" sz="1900" b="0" i="1" u="none" dirty="0"/>
            <a:t>.</a:t>
          </a:r>
          <a:endParaRPr lang="en-US" sz="1900" b="0" u="none" dirty="0"/>
        </a:p>
      </dgm:t>
    </dgm:pt>
    <dgm:pt modelId="{ECDECFDB-99E2-4F9A-BFEF-2FEA47D64AEE}" type="parTrans" cxnId="{94399F6F-F5E2-4397-A4C2-432E5B49F32A}">
      <dgm:prSet/>
      <dgm:spPr/>
      <dgm:t>
        <a:bodyPr/>
        <a:lstStyle/>
        <a:p>
          <a:endParaRPr lang="en-US"/>
        </a:p>
      </dgm:t>
    </dgm:pt>
    <dgm:pt modelId="{85DC4DB9-BB86-4760-9A83-7F908FB9DEA3}" type="sibTrans" cxnId="{94399F6F-F5E2-4397-A4C2-432E5B49F32A}">
      <dgm:prSet/>
      <dgm:spPr/>
      <dgm:t>
        <a:bodyPr/>
        <a:lstStyle/>
        <a:p>
          <a:endParaRPr lang="en-US"/>
        </a:p>
      </dgm:t>
    </dgm:pt>
    <dgm:pt modelId="{FD88E808-4B05-4924-A6F4-484107B65277}">
      <dgm:prSet phldrT="[Text]" custT="1"/>
      <dgm:spPr/>
      <dgm:t>
        <a:bodyPr anchor="t"/>
        <a:lstStyle/>
        <a:p>
          <a:r>
            <a:rPr lang="en-US" sz="2400" b="1" u="sng" dirty="0" err="1"/>
            <a:t>Mogelijk</a:t>
          </a:r>
          <a:r>
            <a:rPr lang="en-US" sz="2000" b="1" u="sng" dirty="0"/>
            <a:t>: </a:t>
          </a:r>
          <a:r>
            <a:rPr lang="en-US" sz="1900" b="0" u="none" dirty="0"/>
            <a:t>het is </a:t>
          </a:r>
          <a:r>
            <a:rPr lang="en-US" sz="1900" b="0" u="none" dirty="0" err="1"/>
            <a:t>mogelijk</a:t>
          </a:r>
          <a:r>
            <a:rPr lang="en-US" sz="1900" b="0" u="none" dirty="0"/>
            <a:t> </a:t>
          </a:r>
          <a:r>
            <a:rPr lang="en-US" sz="1900" b="0" u="none" dirty="0" err="1"/>
            <a:t>dat</a:t>
          </a:r>
          <a:r>
            <a:rPr lang="en-US" sz="1900" b="0" u="none" dirty="0"/>
            <a:t> de actor effect </a:t>
          </a:r>
          <a:r>
            <a:rPr lang="en-US" sz="1900" b="0" u="none" dirty="0" err="1"/>
            <a:t>veroorzaakt</a:t>
          </a:r>
          <a:r>
            <a:rPr lang="en-US" sz="1900" b="0" u="none" dirty="0"/>
            <a:t> </a:t>
          </a:r>
          <a:r>
            <a:rPr lang="en-US" sz="1900" b="0" u="none" dirty="0" err="1"/>
            <a:t>doordat</a:t>
          </a:r>
          <a:r>
            <a:rPr lang="en-US" sz="1900" b="0" u="none" dirty="0"/>
            <a:t> </a:t>
          </a:r>
          <a:r>
            <a:rPr lang="en-US" sz="1900" b="0" u="none" dirty="0" err="1"/>
            <a:t>er</a:t>
          </a:r>
          <a:r>
            <a:rPr lang="en-US" sz="1900" b="0" u="none" dirty="0"/>
            <a:t> </a:t>
          </a:r>
          <a:r>
            <a:rPr lang="en-US" sz="1900" b="0" u="none" dirty="0" err="1"/>
            <a:t>een</a:t>
          </a:r>
          <a:r>
            <a:rPr lang="en-US" sz="1900" b="0" u="none" dirty="0"/>
            <a:t> </a:t>
          </a:r>
          <a:r>
            <a:rPr lang="en-US" sz="1900" b="0" i="1" u="none" dirty="0" err="1"/>
            <a:t>gematigde</a:t>
          </a:r>
          <a:r>
            <a:rPr lang="en-US" sz="1900" b="0" i="1" u="none" dirty="0"/>
            <a:t> </a:t>
          </a:r>
          <a:r>
            <a:rPr lang="en-US" sz="1900" b="0" i="1" u="none" dirty="0" err="1"/>
            <a:t>dreiging</a:t>
          </a:r>
          <a:r>
            <a:rPr lang="en-US" sz="1900" b="0" i="1" u="none" dirty="0"/>
            <a:t> </a:t>
          </a:r>
          <a:r>
            <a:rPr lang="en-US" sz="1900" b="0" i="0" u="none" dirty="0" err="1"/>
            <a:t>uitgaat</a:t>
          </a:r>
          <a:r>
            <a:rPr lang="en-US" sz="1900" b="0" i="0" u="none" dirty="0"/>
            <a:t> </a:t>
          </a:r>
          <a:r>
            <a:rPr lang="en-US" sz="1900" b="0" i="0" u="none" dirty="0" err="1"/>
            <a:t>naar</a:t>
          </a:r>
          <a:r>
            <a:rPr lang="en-US" sz="1900" b="0" i="0" u="none" dirty="0"/>
            <a:t> </a:t>
          </a:r>
          <a:r>
            <a:rPr lang="en-US" sz="1900" b="0" i="0" u="none" dirty="0" err="1"/>
            <a:t>een</a:t>
          </a:r>
          <a:r>
            <a:rPr lang="en-US" sz="1900" b="0" i="0" u="none" dirty="0"/>
            <a:t> </a:t>
          </a:r>
          <a:r>
            <a:rPr lang="en-US" sz="1900" b="0" i="1" u="none" dirty="0" err="1"/>
            <a:t>gematigde</a:t>
          </a:r>
          <a:r>
            <a:rPr lang="en-US" sz="1900" b="0" i="1" u="none" dirty="0"/>
            <a:t> </a:t>
          </a:r>
          <a:r>
            <a:rPr lang="en-US" sz="1900" b="0" i="1" u="none" dirty="0" err="1"/>
            <a:t>kwetsbaarheid</a:t>
          </a:r>
          <a:r>
            <a:rPr lang="en-US" sz="1900" b="0" i="1" u="none" dirty="0"/>
            <a:t>.</a:t>
          </a:r>
          <a:endParaRPr lang="en-US" sz="1900" dirty="0"/>
        </a:p>
      </dgm:t>
    </dgm:pt>
    <dgm:pt modelId="{713245F6-D6E5-41D6-9899-19A22037C044}" type="parTrans" cxnId="{27586E8C-2925-45A9-A9F6-9CC6BD4527E3}">
      <dgm:prSet/>
      <dgm:spPr/>
      <dgm:t>
        <a:bodyPr/>
        <a:lstStyle/>
        <a:p>
          <a:endParaRPr lang="en-US"/>
        </a:p>
      </dgm:t>
    </dgm:pt>
    <dgm:pt modelId="{96A86757-AF1A-4895-9276-8935BE3247DA}" type="sibTrans" cxnId="{27586E8C-2925-45A9-A9F6-9CC6BD4527E3}">
      <dgm:prSet/>
      <dgm:spPr/>
      <dgm:t>
        <a:bodyPr/>
        <a:lstStyle/>
        <a:p>
          <a:endParaRPr lang="en-US"/>
        </a:p>
      </dgm:t>
    </dgm:pt>
    <dgm:pt modelId="{F9714019-EB5B-41D9-BA30-B2B629C95B36}">
      <dgm:prSet phldrT="[Text]" custT="1"/>
      <dgm:spPr/>
      <dgm:t>
        <a:bodyPr anchor="t"/>
        <a:lstStyle/>
        <a:p>
          <a:r>
            <a:rPr lang="en-US" sz="2400" b="1" u="sng" dirty="0" err="1"/>
            <a:t>Onwaarschijnlijk</a:t>
          </a:r>
          <a:r>
            <a:rPr lang="en-US" sz="2400" b="1" u="sng" dirty="0"/>
            <a:t>: </a:t>
          </a:r>
          <a:r>
            <a:rPr lang="en-US" sz="1900" b="0" u="none" dirty="0"/>
            <a:t>het is </a:t>
          </a:r>
          <a:r>
            <a:rPr lang="en-US" sz="1900" b="0" u="none" dirty="0" err="1"/>
            <a:t>onwaarschijnlijk</a:t>
          </a:r>
          <a:r>
            <a:rPr lang="en-US" sz="1900" b="0" u="none" dirty="0"/>
            <a:t> </a:t>
          </a:r>
          <a:r>
            <a:rPr lang="en-US" sz="1900" b="0" u="none" dirty="0" err="1"/>
            <a:t>dat</a:t>
          </a:r>
          <a:r>
            <a:rPr lang="en-US" sz="1900" b="0" u="none" dirty="0"/>
            <a:t> de actor effect </a:t>
          </a:r>
          <a:r>
            <a:rPr lang="en-US" sz="1900" b="0" u="none" dirty="0" err="1"/>
            <a:t>veroorzaakt</a:t>
          </a:r>
          <a:r>
            <a:rPr lang="en-US" sz="1900" b="0" u="none" dirty="0"/>
            <a:t> </a:t>
          </a:r>
          <a:r>
            <a:rPr lang="en-US" sz="1900" b="0" u="none" dirty="0" err="1"/>
            <a:t>doordat</a:t>
          </a:r>
          <a:r>
            <a:rPr lang="en-US" sz="1900" b="0" u="none" dirty="0"/>
            <a:t> </a:t>
          </a:r>
          <a:r>
            <a:rPr lang="en-US" sz="1900" b="0" u="none" dirty="0" err="1"/>
            <a:t>er</a:t>
          </a:r>
          <a:r>
            <a:rPr lang="en-US" sz="1900" b="0" u="none" dirty="0"/>
            <a:t> </a:t>
          </a:r>
          <a:r>
            <a:rPr lang="en-US" sz="1900" b="0" u="none" dirty="0" err="1"/>
            <a:t>een</a:t>
          </a:r>
          <a:r>
            <a:rPr lang="en-US" sz="1900" b="0" u="none" dirty="0"/>
            <a:t> </a:t>
          </a:r>
          <a:r>
            <a:rPr lang="en-US" sz="1900" b="0" i="1" u="none" dirty="0" err="1"/>
            <a:t>beperkte</a:t>
          </a:r>
          <a:r>
            <a:rPr lang="en-US" sz="1900" b="0" i="1" u="none" dirty="0"/>
            <a:t> </a:t>
          </a:r>
          <a:r>
            <a:rPr lang="en-US" sz="1900" b="0" i="1" u="none" dirty="0" err="1"/>
            <a:t>dreiging</a:t>
          </a:r>
          <a:r>
            <a:rPr lang="en-US" sz="1900" b="0" i="1" u="none" dirty="0"/>
            <a:t> </a:t>
          </a:r>
          <a:r>
            <a:rPr lang="en-US" sz="1900" b="0" u="none" dirty="0" err="1"/>
            <a:t>uitgaat</a:t>
          </a:r>
          <a:r>
            <a:rPr lang="en-US" sz="1900" b="0" u="none" dirty="0"/>
            <a:t> </a:t>
          </a:r>
          <a:r>
            <a:rPr lang="en-US" sz="1900" b="0" u="none" dirty="0" err="1"/>
            <a:t>naar</a:t>
          </a:r>
          <a:r>
            <a:rPr lang="en-US" sz="1900" b="0" u="none" dirty="0"/>
            <a:t> </a:t>
          </a:r>
          <a:r>
            <a:rPr lang="en-US" sz="1900" b="0" i="1" u="none" dirty="0" err="1"/>
            <a:t>gematigde</a:t>
          </a:r>
          <a:r>
            <a:rPr lang="en-US" sz="1900" b="0" i="1" u="none" dirty="0"/>
            <a:t> </a:t>
          </a:r>
          <a:r>
            <a:rPr lang="en-US" sz="1900" b="0" i="1" u="none" dirty="0" err="1"/>
            <a:t>kwetsbaarheid</a:t>
          </a:r>
          <a:r>
            <a:rPr lang="en-US" sz="1900" b="0" u="none" dirty="0"/>
            <a:t>, of </a:t>
          </a:r>
          <a:r>
            <a:rPr lang="en-US" sz="1900" b="0" u="none" dirty="0" err="1"/>
            <a:t>een</a:t>
          </a:r>
          <a:r>
            <a:rPr lang="en-US" sz="1900" b="0" u="none" dirty="0"/>
            <a:t> </a:t>
          </a:r>
          <a:r>
            <a:rPr lang="en-US" sz="1900" b="0" i="1" u="none" dirty="0" err="1"/>
            <a:t>gematigde</a:t>
          </a:r>
          <a:r>
            <a:rPr lang="en-US" sz="1900" b="0" i="1" u="none" dirty="0"/>
            <a:t> </a:t>
          </a:r>
          <a:r>
            <a:rPr lang="en-US" sz="1900" b="0" i="1" u="none" dirty="0" err="1"/>
            <a:t>dreiging</a:t>
          </a:r>
          <a:r>
            <a:rPr lang="en-US" sz="1900" b="0" i="1" u="none" dirty="0"/>
            <a:t> </a:t>
          </a:r>
          <a:r>
            <a:rPr lang="en-US" sz="1900" b="0" u="none" dirty="0" err="1"/>
            <a:t>naar</a:t>
          </a:r>
          <a:r>
            <a:rPr lang="en-US" sz="1900" b="0" u="none" dirty="0"/>
            <a:t> </a:t>
          </a:r>
          <a:r>
            <a:rPr lang="en-US" sz="1900" b="0" u="none" dirty="0" err="1"/>
            <a:t>een</a:t>
          </a:r>
          <a:r>
            <a:rPr lang="en-US" sz="1900" b="0" u="none" dirty="0"/>
            <a:t> </a:t>
          </a:r>
          <a:r>
            <a:rPr lang="en-US" sz="1900" b="0" i="1" u="none" dirty="0" err="1"/>
            <a:t>beperkte</a:t>
          </a:r>
          <a:r>
            <a:rPr lang="en-US" sz="1900" b="0" i="1" u="none" dirty="0"/>
            <a:t> </a:t>
          </a:r>
          <a:r>
            <a:rPr lang="en-US" sz="1900" b="0" i="1" u="none" dirty="0" err="1"/>
            <a:t>kwetsbaarheid</a:t>
          </a:r>
          <a:endParaRPr lang="en-US" sz="1900" i="1" dirty="0"/>
        </a:p>
      </dgm:t>
    </dgm:pt>
    <dgm:pt modelId="{B623549C-E499-4122-A8F6-92C03FD008F2}" type="parTrans" cxnId="{89D80314-2282-45B4-A1A5-C13E620C128F}">
      <dgm:prSet/>
      <dgm:spPr/>
      <dgm:t>
        <a:bodyPr/>
        <a:lstStyle/>
        <a:p>
          <a:endParaRPr lang="en-US"/>
        </a:p>
      </dgm:t>
    </dgm:pt>
    <dgm:pt modelId="{839A24E5-3BB6-4361-8F40-71B1D7A7ED97}" type="sibTrans" cxnId="{89D80314-2282-45B4-A1A5-C13E620C128F}">
      <dgm:prSet/>
      <dgm:spPr/>
      <dgm:t>
        <a:bodyPr/>
        <a:lstStyle/>
        <a:p>
          <a:endParaRPr lang="en-US"/>
        </a:p>
      </dgm:t>
    </dgm:pt>
    <dgm:pt modelId="{98C2B339-9CD0-4FE1-B860-CED47561EAE4}">
      <dgm:prSet phldrT="[Text]" custT="1"/>
      <dgm:spPr/>
      <dgm:t>
        <a:bodyPr anchor="t"/>
        <a:lstStyle/>
        <a:p>
          <a:r>
            <a:rPr lang="en-US" sz="2400" b="1" u="sng" dirty="0" err="1"/>
            <a:t>Zeer</a:t>
          </a:r>
          <a:r>
            <a:rPr lang="en-US" sz="2400" b="1" u="sng" dirty="0"/>
            <a:t> </a:t>
          </a:r>
          <a:r>
            <a:rPr lang="en-US" sz="2400" b="1" u="sng" dirty="0" err="1"/>
            <a:t>onwaarschijnlijk</a:t>
          </a:r>
          <a:r>
            <a:rPr lang="en-US" sz="2400" b="1" u="sng" dirty="0"/>
            <a:t>: </a:t>
          </a:r>
          <a:r>
            <a:rPr lang="en-US" sz="1900" b="0" u="none" dirty="0"/>
            <a:t>het is </a:t>
          </a:r>
          <a:r>
            <a:rPr lang="en-US" sz="1900" b="0" u="none" dirty="0" err="1"/>
            <a:t>zeer</a:t>
          </a:r>
          <a:r>
            <a:rPr lang="en-US" sz="1900" b="0" u="none" dirty="0"/>
            <a:t> </a:t>
          </a:r>
          <a:r>
            <a:rPr lang="en-US" sz="1900" b="0" u="none" dirty="0" err="1"/>
            <a:t>onwaarschijnlijk</a:t>
          </a:r>
          <a:r>
            <a:rPr lang="en-US" sz="1900" b="0" u="none" dirty="0"/>
            <a:t> </a:t>
          </a:r>
          <a:r>
            <a:rPr lang="en-US" sz="1900" b="0" u="none" dirty="0" err="1"/>
            <a:t>dat</a:t>
          </a:r>
          <a:r>
            <a:rPr lang="en-US" sz="1900" b="0" u="none" dirty="0"/>
            <a:t> de actor effect </a:t>
          </a:r>
          <a:r>
            <a:rPr lang="en-US" sz="1900" b="0" u="none" dirty="0" err="1"/>
            <a:t>veroorzaakt</a:t>
          </a:r>
          <a:r>
            <a:rPr lang="en-US" sz="1900" b="0" u="none" dirty="0"/>
            <a:t> </a:t>
          </a:r>
          <a:r>
            <a:rPr lang="en-US" sz="1900" b="0" u="none" dirty="0" err="1"/>
            <a:t>doordat</a:t>
          </a:r>
          <a:r>
            <a:rPr lang="en-US" sz="1900" b="0" u="none" dirty="0"/>
            <a:t> </a:t>
          </a:r>
          <a:r>
            <a:rPr lang="en-US" sz="1900" b="0" u="none" dirty="0" err="1"/>
            <a:t>deze</a:t>
          </a:r>
          <a:r>
            <a:rPr lang="en-US" sz="1900" b="0" u="none" dirty="0"/>
            <a:t> </a:t>
          </a:r>
          <a:r>
            <a:rPr lang="en-US" sz="1900" b="0" u="none" dirty="0" err="1"/>
            <a:t>een</a:t>
          </a:r>
          <a:r>
            <a:rPr lang="en-US" sz="1900" b="0" u="none" dirty="0"/>
            <a:t> </a:t>
          </a:r>
          <a:r>
            <a:rPr lang="en-US" sz="1900" b="0" i="1" u="none" dirty="0" err="1"/>
            <a:t>beperkte</a:t>
          </a:r>
          <a:r>
            <a:rPr lang="en-US" sz="1900" b="0" i="1" u="none" dirty="0"/>
            <a:t> </a:t>
          </a:r>
          <a:r>
            <a:rPr lang="en-US" sz="1900" b="0" i="1" u="none" dirty="0" err="1"/>
            <a:t>dreiging</a:t>
          </a:r>
          <a:r>
            <a:rPr lang="en-US" sz="1900" b="0" i="1" u="none" dirty="0"/>
            <a:t> </a:t>
          </a:r>
          <a:r>
            <a:rPr lang="en-US" sz="1900" b="0" u="none" dirty="0" err="1"/>
            <a:t>vormt</a:t>
          </a:r>
          <a:r>
            <a:rPr lang="en-US" sz="1900" b="0" u="none" dirty="0"/>
            <a:t> </a:t>
          </a:r>
          <a:r>
            <a:rPr lang="en-US" sz="1900" b="0" u="none" dirty="0" err="1"/>
            <a:t>en</a:t>
          </a:r>
          <a:r>
            <a:rPr lang="en-US" sz="1900" b="0" u="none" dirty="0"/>
            <a:t> het </a:t>
          </a:r>
          <a:r>
            <a:rPr lang="en-US" sz="1900" b="0" u="none" dirty="0" err="1"/>
            <a:t>doelwit</a:t>
          </a:r>
          <a:r>
            <a:rPr lang="en-US" sz="1900" b="0" u="none" dirty="0"/>
            <a:t> </a:t>
          </a:r>
          <a:r>
            <a:rPr lang="en-US" sz="1900" b="0" u="none" dirty="0" err="1"/>
            <a:t>ook</a:t>
          </a:r>
          <a:r>
            <a:rPr lang="en-US" sz="1900" b="0" u="none" dirty="0"/>
            <a:t> </a:t>
          </a:r>
          <a:r>
            <a:rPr lang="en-US" sz="1900" b="0" i="1" u="none" dirty="0" err="1"/>
            <a:t>beperkt</a:t>
          </a:r>
          <a:r>
            <a:rPr lang="en-US" sz="1900" b="0" i="1" u="none" dirty="0"/>
            <a:t> </a:t>
          </a:r>
          <a:r>
            <a:rPr lang="en-US" sz="1900" b="0" i="1" u="none" dirty="0" err="1"/>
            <a:t>kwetsbaar</a:t>
          </a:r>
          <a:r>
            <a:rPr lang="en-US" sz="1900" b="0" i="1" u="none" dirty="0"/>
            <a:t> </a:t>
          </a:r>
          <a:r>
            <a:rPr lang="en-US" sz="1900" b="0" u="none" dirty="0"/>
            <a:t>is.</a:t>
          </a:r>
          <a:endParaRPr lang="en-US" sz="1900" dirty="0"/>
        </a:p>
      </dgm:t>
    </dgm:pt>
    <dgm:pt modelId="{E1B6B917-E238-44B9-A3B5-937EC6BA66E6}" type="parTrans" cxnId="{1822B7BF-FF1F-442E-BBA3-EEB480E487A4}">
      <dgm:prSet/>
      <dgm:spPr/>
      <dgm:t>
        <a:bodyPr/>
        <a:lstStyle/>
        <a:p>
          <a:endParaRPr lang="en-US"/>
        </a:p>
      </dgm:t>
    </dgm:pt>
    <dgm:pt modelId="{2D5E6AC6-DB34-4312-9CA1-E4E1820B4B08}" type="sibTrans" cxnId="{1822B7BF-FF1F-442E-BBA3-EEB480E487A4}">
      <dgm:prSet/>
      <dgm:spPr/>
      <dgm:t>
        <a:bodyPr/>
        <a:lstStyle/>
        <a:p>
          <a:endParaRPr lang="en-US"/>
        </a:p>
      </dgm:t>
    </dgm:pt>
    <dgm:pt modelId="{4CBD5DBF-FDB7-426C-BF0E-5381ABF7EF7E}" type="pres">
      <dgm:prSet presAssocID="{738FAC05-781D-467A-9AE9-603D9D84F503}" presName="Name0" presStyleCnt="0">
        <dgm:presLayoutVars>
          <dgm:chMax val="7"/>
          <dgm:chPref val="7"/>
          <dgm:dir/>
        </dgm:presLayoutVars>
      </dgm:prSet>
      <dgm:spPr/>
    </dgm:pt>
    <dgm:pt modelId="{DB272396-369E-46EB-B4E8-0719D926E135}" type="pres">
      <dgm:prSet presAssocID="{738FAC05-781D-467A-9AE9-603D9D84F503}" presName="Name1" presStyleCnt="0"/>
      <dgm:spPr/>
    </dgm:pt>
    <dgm:pt modelId="{488CF058-8F68-4705-AD09-9CCA39ED1976}" type="pres">
      <dgm:prSet presAssocID="{738FAC05-781D-467A-9AE9-603D9D84F503}" presName="cycle" presStyleCnt="0"/>
      <dgm:spPr/>
    </dgm:pt>
    <dgm:pt modelId="{B8C8895F-7404-4B69-95B2-BA5549DFA880}" type="pres">
      <dgm:prSet presAssocID="{738FAC05-781D-467A-9AE9-603D9D84F503}" presName="srcNode" presStyleLbl="node1" presStyleIdx="0" presStyleCnt="5"/>
      <dgm:spPr/>
    </dgm:pt>
    <dgm:pt modelId="{37955863-12AD-48EB-B544-44480ABBF0CB}" type="pres">
      <dgm:prSet presAssocID="{738FAC05-781D-467A-9AE9-603D9D84F503}" presName="conn" presStyleLbl="parChTrans1D2" presStyleIdx="0" presStyleCnt="1"/>
      <dgm:spPr/>
    </dgm:pt>
    <dgm:pt modelId="{14751A75-DC2B-4F7E-8949-3E82DE17D25D}" type="pres">
      <dgm:prSet presAssocID="{738FAC05-781D-467A-9AE9-603D9D84F503}" presName="extraNode" presStyleLbl="node1" presStyleIdx="0" presStyleCnt="5"/>
      <dgm:spPr/>
    </dgm:pt>
    <dgm:pt modelId="{75A3FF5E-DFA3-430B-9243-86712BB95C83}" type="pres">
      <dgm:prSet presAssocID="{738FAC05-781D-467A-9AE9-603D9D84F503}" presName="dstNode" presStyleLbl="node1" presStyleIdx="0" presStyleCnt="5"/>
      <dgm:spPr/>
    </dgm:pt>
    <dgm:pt modelId="{4CF0B33B-DE4B-49DB-9DE3-9EE77E4C1D90}" type="pres">
      <dgm:prSet presAssocID="{98744717-E667-4F09-8AF6-A11573D8CAA6}" presName="text_1" presStyleLbl="node1" presStyleIdx="0" presStyleCnt="5" custScaleY="136875">
        <dgm:presLayoutVars>
          <dgm:bulletEnabled val="1"/>
        </dgm:presLayoutVars>
      </dgm:prSet>
      <dgm:spPr/>
    </dgm:pt>
    <dgm:pt modelId="{74CA2206-FD43-424A-A1CC-A68B4F554B26}" type="pres">
      <dgm:prSet presAssocID="{98744717-E667-4F09-8AF6-A11573D8CAA6}" presName="accent_1" presStyleCnt="0"/>
      <dgm:spPr/>
    </dgm:pt>
    <dgm:pt modelId="{402563C5-B387-46E9-BB3F-6DE24952FFF3}" type="pres">
      <dgm:prSet presAssocID="{98744717-E667-4F09-8AF6-A11573D8CAA6}" presName="accentRepeatNode" presStyleLbl="solidFgAcc1" presStyleIdx="0" presStyleCnt="5"/>
      <dgm:spPr/>
    </dgm:pt>
    <dgm:pt modelId="{1459B76D-031E-4E60-A374-5568F5CB1FF2}" type="pres">
      <dgm:prSet presAssocID="{0EB10276-4F1B-4442-AC55-F4C3B856D230}" presName="text_2" presStyleLbl="node1" presStyleIdx="1" presStyleCnt="5" custScaleY="136875">
        <dgm:presLayoutVars>
          <dgm:bulletEnabled val="1"/>
        </dgm:presLayoutVars>
      </dgm:prSet>
      <dgm:spPr/>
    </dgm:pt>
    <dgm:pt modelId="{830EFD59-83B5-405B-846C-0742B5A73E83}" type="pres">
      <dgm:prSet presAssocID="{0EB10276-4F1B-4442-AC55-F4C3B856D230}" presName="accent_2" presStyleCnt="0"/>
      <dgm:spPr/>
    </dgm:pt>
    <dgm:pt modelId="{51371F37-B928-4E9B-9134-1CDA0302D4DA}" type="pres">
      <dgm:prSet presAssocID="{0EB10276-4F1B-4442-AC55-F4C3B856D230}" presName="accentRepeatNode" presStyleLbl="solidFgAcc1" presStyleIdx="1" presStyleCnt="5"/>
      <dgm:spPr/>
    </dgm:pt>
    <dgm:pt modelId="{13038DD4-61F4-4170-ABC2-C37087DA9040}" type="pres">
      <dgm:prSet presAssocID="{FD88E808-4B05-4924-A6F4-484107B65277}" presName="text_3" presStyleLbl="node1" presStyleIdx="2" presStyleCnt="5" custScaleY="136875">
        <dgm:presLayoutVars>
          <dgm:bulletEnabled val="1"/>
        </dgm:presLayoutVars>
      </dgm:prSet>
      <dgm:spPr/>
    </dgm:pt>
    <dgm:pt modelId="{9570B0D0-6ED5-4DF1-A7B4-71897F01A0B5}" type="pres">
      <dgm:prSet presAssocID="{FD88E808-4B05-4924-A6F4-484107B65277}" presName="accent_3" presStyleCnt="0"/>
      <dgm:spPr/>
    </dgm:pt>
    <dgm:pt modelId="{2149C40A-0E21-4733-94A6-B98E67204834}" type="pres">
      <dgm:prSet presAssocID="{FD88E808-4B05-4924-A6F4-484107B65277}" presName="accentRepeatNode" presStyleLbl="solidFgAcc1" presStyleIdx="2" presStyleCnt="5"/>
      <dgm:spPr/>
    </dgm:pt>
    <dgm:pt modelId="{22672D41-CF5D-466D-992B-1BDC459C5AB0}" type="pres">
      <dgm:prSet presAssocID="{F9714019-EB5B-41D9-BA30-B2B629C95B36}" presName="text_4" presStyleLbl="node1" presStyleIdx="3" presStyleCnt="5" custScaleY="136875">
        <dgm:presLayoutVars>
          <dgm:bulletEnabled val="1"/>
        </dgm:presLayoutVars>
      </dgm:prSet>
      <dgm:spPr/>
    </dgm:pt>
    <dgm:pt modelId="{4EDD814D-8197-41FF-8DB4-C061ED66E193}" type="pres">
      <dgm:prSet presAssocID="{F9714019-EB5B-41D9-BA30-B2B629C95B36}" presName="accent_4" presStyleCnt="0"/>
      <dgm:spPr/>
    </dgm:pt>
    <dgm:pt modelId="{73062C65-2C50-4BC7-AD24-BB005889BFC4}" type="pres">
      <dgm:prSet presAssocID="{F9714019-EB5B-41D9-BA30-B2B629C95B36}" presName="accentRepeatNode" presStyleLbl="solidFgAcc1" presStyleIdx="3" presStyleCnt="5"/>
      <dgm:spPr/>
    </dgm:pt>
    <dgm:pt modelId="{87DB387D-D8D6-49F9-B075-DF9A36F5A619}" type="pres">
      <dgm:prSet presAssocID="{98C2B339-9CD0-4FE1-B860-CED47561EAE4}" presName="text_5" presStyleLbl="node1" presStyleIdx="4" presStyleCnt="5" custScaleY="136875">
        <dgm:presLayoutVars>
          <dgm:bulletEnabled val="1"/>
        </dgm:presLayoutVars>
      </dgm:prSet>
      <dgm:spPr/>
    </dgm:pt>
    <dgm:pt modelId="{E94EB958-4C37-424F-91A7-E7E901E90008}" type="pres">
      <dgm:prSet presAssocID="{98C2B339-9CD0-4FE1-B860-CED47561EAE4}" presName="accent_5" presStyleCnt="0"/>
      <dgm:spPr/>
    </dgm:pt>
    <dgm:pt modelId="{CD572CE1-5688-44D6-A920-C0D31523AC0B}" type="pres">
      <dgm:prSet presAssocID="{98C2B339-9CD0-4FE1-B860-CED47561EAE4}" presName="accentRepeatNode" presStyleLbl="solidFgAcc1" presStyleIdx="4" presStyleCnt="5"/>
      <dgm:spPr/>
    </dgm:pt>
  </dgm:ptLst>
  <dgm:cxnLst>
    <dgm:cxn modelId="{D5487013-CA6D-4FB4-9C28-1712E3092C34}" type="presOf" srcId="{738FAC05-781D-467A-9AE9-603D9D84F503}" destId="{4CBD5DBF-FDB7-426C-BF0E-5381ABF7EF7E}" srcOrd="0" destOrd="0" presId="urn:microsoft.com/office/officeart/2008/layout/VerticalCurvedList"/>
    <dgm:cxn modelId="{89D80314-2282-45B4-A1A5-C13E620C128F}" srcId="{738FAC05-781D-467A-9AE9-603D9D84F503}" destId="{F9714019-EB5B-41D9-BA30-B2B629C95B36}" srcOrd="3" destOrd="0" parTransId="{B623549C-E499-4122-A8F6-92C03FD008F2}" sibTransId="{839A24E5-3BB6-4361-8F40-71B1D7A7ED97}"/>
    <dgm:cxn modelId="{40964D18-C56D-487B-8239-5051C71B89CB}" type="presOf" srcId="{F9714019-EB5B-41D9-BA30-B2B629C95B36}" destId="{22672D41-CF5D-466D-992B-1BDC459C5AB0}" srcOrd="0" destOrd="0" presId="urn:microsoft.com/office/officeart/2008/layout/VerticalCurvedList"/>
    <dgm:cxn modelId="{C593E145-1EE0-41B3-87B4-4601EE5A6C8A}" type="presOf" srcId="{98C2B339-9CD0-4FE1-B860-CED47561EAE4}" destId="{87DB387D-D8D6-49F9-B075-DF9A36F5A619}" srcOrd="0" destOrd="0" presId="urn:microsoft.com/office/officeart/2008/layout/VerticalCurvedList"/>
    <dgm:cxn modelId="{4FAB1556-A83D-4E4C-9D8C-03B15FC08462}" type="presOf" srcId="{FD88E808-4B05-4924-A6F4-484107B65277}" destId="{13038DD4-61F4-4170-ABC2-C37087DA9040}" srcOrd="0" destOrd="0" presId="urn:microsoft.com/office/officeart/2008/layout/VerticalCurvedList"/>
    <dgm:cxn modelId="{94399F6F-F5E2-4397-A4C2-432E5B49F32A}" srcId="{738FAC05-781D-467A-9AE9-603D9D84F503}" destId="{0EB10276-4F1B-4442-AC55-F4C3B856D230}" srcOrd="1" destOrd="0" parTransId="{ECDECFDB-99E2-4F9A-BFEF-2FEA47D64AEE}" sibTransId="{85DC4DB9-BB86-4760-9A83-7F908FB9DEA3}"/>
    <dgm:cxn modelId="{27586E8C-2925-45A9-A9F6-9CC6BD4527E3}" srcId="{738FAC05-781D-467A-9AE9-603D9D84F503}" destId="{FD88E808-4B05-4924-A6F4-484107B65277}" srcOrd="2" destOrd="0" parTransId="{713245F6-D6E5-41D6-9899-19A22037C044}" sibTransId="{96A86757-AF1A-4895-9276-8935BE3247DA}"/>
    <dgm:cxn modelId="{53BD2C92-D83C-459B-8D62-D7084AEC9ABC}" type="presOf" srcId="{0EB10276-4F1B-4442-AC55-F4C3B856D230}" destId="{1459B76D-031E-4E60-A374-5568F5CB1FF2}" srcOrd="0" destOrd="0" presId="urn:microsoft.com/office/officeart/2008/layout/VerticalCurvedList"/>
    <dgm:cxn modelId="{2C16ABBA-037D-41B7-AFA8-6FA41400CD37}" type="presOf" srcId="{4539BBC1-FD40-45C9-B2CF-DE1DA326D628}" destId="{37955863-12AD-48EB-B544-44480ABBF0CB}" srcOrd="0" destOrd="0" presId="urn:microsoft.com/office/officeart/2008/layout/VerticalCurvedList"/>
    <dgm:cxn modelId="{1822B7BF-FF1F-442E-BBA3-EEB480E487A4}" srcId="{738FAC05-781D-467A-9AE9-603D9D84F503}" destId="{98C2B339-9CD0-4FE1-B860-CED47561EAE4}" srcOrd="4" destOrd="0" parTransId="{E1B6B917-E238-44B9-A3B5-937EC6BA66E6}" sibTransId="{2D5E6AC6-DB34-4312-9CA1-E4E1820B4B08}"/>
    <dgm:cxn modelId="{6CBB2FD7-4856-4FDC-A59E-F9977FD24974}" srcId="{738FAC05-781D-467A-9AE9-603D9D84F503}" destId="{98744717-E667-4F09-8AF6-A11573D8CAA6}" srcOrd="0" destOrd="0" parTransId="{0DA1D0B8-0538-47BD-BE51-F2A4ABCF3D44}" sibTransId="{4539BBC1-FD40-45C9-B2CF-DE1DA326D628}"/>
    <dgm:cxn modelId="{AC5ED5EB-1E2C-4403-AFEF-2E4BBC3D9EB0}" type="presOf" srcId="{98744717-E667-4F09-8AF6-A11573D8CAA6}" destId="{4CF0B33B-DE4B-49DB-9DE3-9EE77E4C1D90}" srcOrd="0" destOrd="0" presId="urn:microsoft.com/office/officeart/2008/layout/VerticalCurvedList"/>
    <dgm:cxn modelId="{A68CC197-9663-4CAC-91BD-CE2E9BD43C31}" type="presParOf" srcId="{4CBD5DBF-FDB7-426C-BF0E-5381ABF7EF7E}" destId="{DB272396-369E-46EB-B4E8-0719D926E135}" srcOrd="0" destOrd="0" presId="urn:microsoft.com/office/officeart/2008/layout/VerticalCurvedList"/>
    <dgm:cxn modelId="{FED3013D-AEB3-4E51-A711-98528AC6950E}" type="presParOf" srcId="{DB272396-369E-46EB-B4E8-0719D926E135}" destId="{488CF058-8F68-4705-AD09-9CCA39ED1976}" srcOrd="0" destOrd="0" presId="urn:microsoft.com/office/officeart/2008/layout/VerticalCurvedList"/>
    <dgm:cxn modelId="{DD9AD8FA-B5DD-44E4-BEDB-0616C66517DE}" type="presParOf" srcId="{488CF058-8F68-4705-AD09-9CCA39ED1976}" destId="{B8C8895F-7404-4B69-95B2-BA5549DFA880}" srcOrd="0" destOrd="0" presId="urn:microsoft.com/office/officeart/2008/layout/VerticalCurvedList"/>
    <dgm:cxn modelId="{658EBD76-B13E-42F5-83FF-B41050468261}" type="presParOf" srcId="{488CF058-8F68-4705-AD09-9CCA39ED1976}" destId="{37955863-12AD-48EB-B544-44480ABBF0CB}" srcOrd="1" destOrd="0" presId="urn:microsoft.com/office/officeart/2008/layout/VerticalCurvedList"/>
    <dgm:cxn modelId="{C5A98381-0249-4AC5-A454-3FDE2E7A3DDE}" type="presParOf" srcId="{488CF058-8F68-4705-AD09-9CCA39ED1976}" destId="{14751A75-DC2B-4F7E-8949-3E82DE17D25D}" srcOrd="2" destOrd="0" presId="urn:microsoft.com/office/officeart/2008/layout/VerticalCurvedList"/>
    <dgm:cxn modelId="{DFF4DE45-7766-48B1-AF06-2BABCEAF34A8}" type="presParOf" srcId="{488CF058-8F68-4705-AD09-9CCA39ED1976}" destId="{75A3FF5E-DFA3-430B-9243-86712BB95C83}" srcOrd="3" destOrd="0" presId="urn:microsoft.com/office/officeart/2008/layout/VerticalCurvedList"/>
    <dgm:cxn modelId="{A3B5B6CF-6452-40A6-B0E0-D9251542D6F7}" type="presParOf" srcId="{DB272396-369E-46EB-B4E8-0719D926E135}" destId="{4CF0B33B-DE4B-49DB-9DE3-9EE77E4C1D90}" srcOrd="1" destOrd="0" presId="urn:microsoft.com/office/officeart/2008/layout/VerticalCurvedList"/>
    <dgm:cxn modelId="{0E9B943B-E25F-4EC1-8C7E-45578ECFB41A}" type="presParOf" srcId="{DB272396-369E-46EB-B4E8-0719D926E135}" destId="{74CA2206-FD43-424A-A1CC-A68B4F554B26}" srcOrd="2" destOrd="0" presId="urn:microsoft.com/office/officeart/2008/layout/VerticalCurvedList"/>
    <dgm:cxn modelId="{FF2109C5-522F-479D-A748-32B3975A28D6}" type="presParOf" srcId="{74CA2206-FD43-424A-A1CC-A68B4F554B26}" destId="{402563C5-B387-46E9-BB3F-6DE24952FFF3}" srcOrd="0" destOrd="0" presId="urn:microsoft.com/office/officeart/2008/layout/VerticalCurvedList"/>
    <dgm:cxn modelId="{FFA2E8B3-E2F3-456F-9515-49F15C821027}" type="presParOf" srcId="{DB272396-369E-46EB-B4E8-0719D926E135}" destId="{1459B76D-031E-4E60-A374-5568F5CB1FF2}" srcOrd="3" destOrd="0" presId="urn:microsoft.com/office/officeart/2008/layout/VerticalCurvedList"/>
    <dgm:cxn modelId="{FF8415BA-4E80-4309-978A-50754D64F289}" type="presParOf" srcId="{DB272396-369E-46EB-B4E8-0719D926E135}" destId="{830EFD59-83B5-405B-846C-0742B5A73E83}" srcOrd="4" destOrd="0" presId="urn:microsoft.com/office/officeart/2008/layout/VerticalCurvedList"/>
    <dgm:cxn modelId="{CF2B3116-3204-405C-BC31-A94DC4482DDF}" type="presParOf" srcId="{830EFD59-83B5-405B-846C-0742B5A73E83}" destId="{51371F37-B928-4E9B-9134-1CDA0302D4DA}" srcOrd="0" destOrd="0" presId="urn:microsoft.com/office/officeart/2008/layout/VerticalCurvedList"/>
    <dgm:cxn modelId="{B783B996-00FE-4FE4-B4F8-E75D69CE9F2C}" type="presParOf" srcId="{DB272396-369E-46EB-B4E8-0719D926E135}" destId="{13038DD4-61F4-4170-ABC2-C37087DA9040}" srcOrd="5" destOrd="0" presId="urn:microsoft.com/office/officeart/2008/layout/VerticalCurvedList"/>
    <dgm:cxn modelId="{1217D93E-44E3-43AE-8922-4D25CCA1C038}" type="presParOf" srcId="{DB272396-369E-46EB-B4E8-0719D926E135}" destId="{9570B0D0-6ED5-4DF1-A7B4-71897F01A0B5}" srcOrd="6" destOrd="0" presId="urn:microsoft.com/office/officeart/2008/layout/VerticalCurvedList"/>
    <dgm:cxn modelId="{3CCC7466-92E8-4273-94EC-D02870B71220}" type="presParOf" srcId="{9570B0D0-6ED5-4DF1-A7B4-71897F01A0B5}" destId="{2149C40A-0E21-4733-94A6-B98E67204834}" srcOrd="0" destOrd="0" presId="urn:microsoft.com/office/officeart/2008/layout/VerticalCurvedList"/>
    <dgm:cxn modelId="{58161333-8EA9-4D50-A1A2-BBB8027B210F}" type="presParOf" srcId="{DB272396-369E-46EB-B4E8-0719D926E135}" destId="{22672D41-CF5D-466D-992B-1BDC459C5AB0}" srcOrd="7" destOrd="0" presId="urn:microsoft.com/office/officeart/2008/layout/VerticalCurvedList"/>
    <dgm:cxn modelId="{7C4A67C8-E95F-4413-BD8B-6C2C52EE3D11}" type="presParOf" srcId="{DB272396-369E-46EB-B4E8-0719D926E135}" destId="{4EDD814D-8197-41FF-8DB4-C061ED66E193}" srcOrd="8" destOrd="0" presId="urn:microsoft.com/office/officeart/2008/layout/VerticalCurvedList"/>
    <dgm:cxn modelId="{4A4AF1DA-1F46-4355-8B19-73CCE0E6D2A6}" type="presParOf" srcId="{4EDD814D-8197-41FF-8DB4-C061ED66E193}" destId="{73062C65-2C50-4BC7-AD24-BB005889BFC4}" srcOrd="0" destOrd="0" presId="urn:microsoft.com/office/officeart/2008/layout/VerticalCurvedList"/>
    <dgm:cxn modelId="{4E41AA38-CB58-4ED7-867C-A0936540CCA1}" type="presParOf" srcId="{DB272396-369E-46EB-B4E8-0719D926E135}" destId="{87DB387D-D8D6-49F9-B075-DF9A36F5A619}" srcOrd="9" destOrd="0" presId="urn:microsoft.com/office/officeart/2008/layout/VerticalCurvedList"/>
    <dgm:cxn modelId="{18FC14D7-84A6-4DCC-91C8-7ABE95EF4974}" type="presParOf" srcId="{DB272396-369E-46EB-B4E8-0719D926E135}" destId="{E94EB958-4C37-424F-91A7-E7E901E90008}" srcOrd="10" destOrd="0" presId="urn:microsoft.com/office/officeart/2008/layout/VerticalCurvedList"/>
    <dgm:cxn modelId="{C7ED6322-BE3C-4861-8960-72D9A9BB222C}" type="presParOf" srcId="{E94EB958-4C37-424F-91A7-E7E901E90008}" destId="{CD572CE1-5688-44D6-A920-C0D31523AC0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6A77F0-2D5B-9D43-96AF-13D327BDABDC}" type="doc">
      <dgm:prSet loTypeId="urn:microsoft.com/office/officeart/2005/8/layout/process1" loCatId="" qsTypeId="urn:microsoft.com/office/officeart/2005/8/quickstyle/simple1" qsCatId="simple" csTypeId="urn:microsoft.com/office/officeart/2005/8/colors/accent1_2" csCatId="accent1" phldr="1"/>
      <dgm:spPr/>
    </dgm:pt>
    <dgm:pt modelId="{DA960D67-9865-B546-8D79-B93E9048A874}">
      <dgm:prSet phldrT="[Text]" custT="1"/>
      <dgm:spPr>
        <a:solidFill>
          <a:schemeClr val="accent2"/>
        </a:solidFill>
      </dgm:spPr>
      <dgm:t>
        <a:bodyPr/>
        <a:lstStyle/>
        <a:p>
          <a:r>
            <a:rPr lang="en-GB" sz="1100"/>
            <a:t>Cyber </a:t>
          </a:r>
          <a:r>
            <a:rPr lang="en-GB" sz="1100" err="1"/>
            <a:t>criminelen</a:t>
          </a:r>
          <a:r>
            <a:rPr lang="en-GB" sz="1100"/>
            <a:t> </a:t>
          </a:r>
        </a:p>
      </dgm:t>
    </dgm:pt>
    <dgm:pt modelId="{9326E527-24EF-AE45-9DD2-FA58ED0F0744}" type="parTrans" cxnId="{7457731E-5118-6C48-A978-1C0FC72D48B0}">
      <dgm:prSet/>
      <dgm:spPr/>
      <dgm:t>
        <a:bodyPr/>
        <a:lstStyle/>
        <a:p>
          <a:endParaRPr lang="en-GB" sz="1100"/>
        </a:p>
      </dgm:t>
    </dgm:pt>
    <dgm:pt modelId="{6315BDD8-8288-3041-8F93-586C6F766C57}" type="sibTrans" cxnId="{7457731E-5118-6C48-A978-1C0FC72D48B0}">
      <dgm:prSet custT="1"/>
      <dgm:spPr/>
      <dgm:t>
        <a:bodyPr/>
        <a:lstStyle/>
        <a:p>
          <a:endParaRPr lang="en-GB" sz="1100"/>
        </a:p>
      </dgm:t>
    </dgm:pt>
    <dgm:pt modelId="{912A990F-281A-6E43-B3B1-5B8D0ADE233B}">
      <dgm:prSet phldrT="[Text]" custT="1"/>
      <dgm:spPr>
        <a:solidFill>
          <a:schemeClr val="accent2"/>
        </a:solidFill>
      </dgm:spPr>
      <dgm:t>
        <a:bodyPr/>
        <a:lstStyle/>
        <a:p>
          <a:r>
            <a:rPr lang="en-GB" sz="1100" err="1"/>
            <a:t>Uit</a:t>
          </a:r>
          <a:r>
            <a:rPr lang="en-GB" sz="1100"/>
            <a:t> op </a:t>
          </a:r>
          <a:r>
            <a:rPr lang="en-GB" sz="1100" err="1"/>
            <a:t>financieel</a:t>
          </a:r>
          <a:r>
            <a:rPr lang="en-GB" sz="1100"/>
            <a:t> </a:t>
          </a:r>
          <a:r>
            <a:rPr lang="en-GB" sz="1100" err="1"/>
            <a:t>gewin</a:t>
          </a:r>
          <a:endParaRPr lang="en-GB" sz="1100"/>
        </a:p>
      </dgm:t>
    </dgm:pt>
    <dgm:pt modelId="{E3C060E5-C28C-4241-817B-92BB19F81333}" type="parTrans" cxnId="{3AE1246F-E011-674F-894E-168882AB7847}">
      <dgm:prSet/>
      <dgm:spPr/>
      <dgm:t>
        <a:bodyPr/>
        <a:lstStyle/>
        <a:p>
          <a:endParaRPr lang="en-GB" sz="1100"/>
        </a:p>
      </dgm:t>
    </dgm:pt>
    <dgm:pt modelId="{CDB93255-C093-E847-9309-4349FBCD3F86}" type="sibTrans" cxnId="{3AE1246F-E011-674F-894E-168882AB7847}">
      <dgm:prSet custT="1"/>
      <dgm:spPr/>
      <dgm:t>
        <a:bodyPr/>
        <a:lstStyle/>
        <a:p>
          <a:endParaRPr lang="en-GB" sz="1100"/>
        </a:p>
      </dgm:t>
    </dgm:pt>
    <dgm:pt modelId="{7225EE38-D8AD-DA4C-A808-417909E5646F}">
      <dgm:prSet phldrT="[Text]" custT="1"/>
      <dgm:spPr>
        <a:solidFill>
          <a:schemeClr val="accent2"/>
        </a:solidFill>
      </dgm:spPr>
      <dgm:t>
        <a:bodyPr/>
        <a:lstStyle/>
        <a:p>
          <a:r>
            <a:rPr lang="en-GB" sz="1100" err="1"/>
            <a:t>leggen</a:t>
          </a:r>
          <a:r>
            <a:rPr lang="en-GB" sz="1100"/>
            <a:t> de website plat</a:t>
          </a:r>
        </a:p>
      </dgm:t>
    </dgm:pt>
    <dgm:pt modelId="{185F886B-1B6C-6045-8E1B-8911F316F956}" type="parTrans" cxnId="{99195FA7-75E2-C44B-84E7-BD74F21E213D}">
      <dgm:prSet/>
      <dgm:spPr/>
      <dgm:t>
        <a:bodyPr/>
        <a:lstStyle/>
        <a:p>
          <a:endParaRPr lang="en-GB" sz="1100"/>
        </a:p>
      </dgm:t>
    </dgm:pt>
    <dgm:pt modelId="{1BF0B561-B944-784A-BD2A-2438C1984836}" type="sibTrans" cxnId="{99195FA7-75E2-C44B-84E7-BD74F21E213D}">
      <dgm:prSet custT="1"/>
      <dgm:spPr/>
      <dgm:t>
        <a:bodyPr/>
        <a:lstStyle/>
        <a:p>
          <a:endParaRPr lang="en-GB" sz="1100"/>
        </a:p>
      </dgm:t>
    </dgm:pt>
    <dgm:pt modelId="{BE6E75F7-7A7F-8442-99E8-7E05845D4E18}">
      <dgm:prSet phldrT="[Text]" custT="1"/>
      <dgm:spPr>
        <a:solidFill>
          <a:schemeClr val="accent6">
            <a:lumMod val="60000"/>
            <a:lumOff val="40000"/>
          </a:schemeClr>
        </a:solidFill>
      </dgm:spPr>
      <dgm:t>
        <a:bodyPr/>
        <a:lstStyle/>
        <a:p>
          <a:r>
            <a:rPr lang="en-GB" sz="1100" err="1"/>
            <a:t>doordat</a:t>
          </a:r>
          <a:r>
            <a:rPr lang="en-GB" sz="1100"/>
            <a:t> </a:t>
          </a:r>
          <a:r>
            <a:rPr lang="en-GB" sz="1100" err="1"/>
            <a:t>een</a:t>
          </a:r>
          <a:r>
            <a:rPr lang="en-GB" sz="1100"/>
            <a:t> </a:t>
          </a:r>
          <a:r>
            <a:rPr lang="en-GB" sz="1100" err="1"/>
            <a:t>bekende</a:t>
          </a:r>
          <a:r>
            <a:rPr lang="en-GB" sz="1100"/>
            <a:t> </a:t>
          </a:r>
          <a:r>
            <a:rPr lang="en-GB" sz="1100" err="1"/>
            <a:t>kwetsbaarheid</a:t>
          </a:r>
          <a:r>
            <a:rPr lang="en-GB" sz="1100"/>
            <a:t> </a:t>
          </a:r>
          <a:r>
            <a:rPr lang="en-GB" sz="1100" err="1"/>
            <a:t>nog</a:t>
          </a:r>
          <a:r>
            <a:rPr lang="en-GB" sz="1100"/>
            <a:t> </a:t>
          </a:r>
          <a:r>
            <a:rPr lang="en-GB" sz="1100" err="1"/>
            <a:t>niet</a:t>
          </a:r>
          <a:r>
            <a:rPr lang="en-GB" sz="1100"/>
            <a:t> was </a:t>
          </a:r>
          <a:r>
            <a:rPr lang="en-GB" sz="1100" err="1"/>
            <a:t>gepatched</a:t>
          </a:r>
          <a:endParaRPr lang="en-GB" sz="1100"/>
        </a:p>
      </dgm:t>
    </dgm:pt>
    <dgm:pt modelId="{7AD6D41E-2741-B54B-9221-F25DB1CF06E3}" type="parTrans" cxnId="{5F09789C-6D03-8C48-8994-04372FC937A7}">
      <dgm:prSet/>
      <dgm:spPr/>
      <dgm:t>
        <a:bodyPr/>
        <a:lstStyle/>
        <a:p>
          <a:endParaRPr lang="en-GB" sz="1100"/>
        </a:p>
      </dgm:t>
    </dgm:pt>
    <dgm:pt modelId="{B6458581-FB7B-974C-AAE7-ED945AB8E847}" type="sibTrans" cxnId="{5F09789C-6D03-8C48-8994-04372FC937A7}">
      <dgm:prSet custT="1"/>
      <dgm:spPr/>
      <dgm:t>
        <a:bodyPr/>
        <a:lstStyle/>
        <a:p>
          <a:endParaRPr lang="en-GB" sz="1100"/>
        </a:p>
      </dgm:t>
    </dgm:pt>
    <dgm:pt modelId="{09A0800E-E3A5-1C43-8E31-49B6291BEFFF}">
      <dgm:prSet phldrT="[Text]" custT="1"/>
      <dgm:spPr>
        <a:solidFill>
          <a:srgbClr val="7030A0"/>
        </a:solidFill>
      </dgm:spPr>
      <dgm:t>
        <a:bodyPr/>
        <a:lstStyle/>
        <a:p>
          <a:r>
            <a:rPr lang="en-GB" sz="1100" err="1">
              <a:solidFill>
                <a:schemeClr val="bg1"/>
              </a:solidFill>
            </a:rPr>
            <a:t>potentiële</a:t>
          </a:r>
          <a:r>
            <a:rPr lang="en-GB" sz="1100">
              <a:solidFill>
                <a:schemeClr val="bg1"/>
              </a:solidFill>
            </a:rPr>
            <a:t> </a:t>
          </a:r>
          <a:r>
            <a:rPr lang="en-GB" sz="1100" err="1">
              <a:solidFill>
                <a:schemeClr val="bg1"/>
              </a:solidFill>
            </a:rPr>
            <a:t>studenten</a:t>
          </a:r>
          <a:r>
            <a:rPr lang="en-GB" sz="1100">
              <a:solidFill>
                <a:schemeClr val="bg1"/>
              </a:solidFill>
            </a:rPr>
            <a:t> </a:t>
          </a:r>
          <a:r>
            <a:rPr lang="en-GB" sz="1100" err="1">
              <a:solidFill>
                <a:schemeClr val="bg1"/>
              </a:solidFill>
            </a:rPr>
            <a:t>kunnen</a:t>
          </a:r>
          <a:r>
            <a:rPr lang="en-GB" sz="1100">
              <a:solidFill>
                <a:schemeClr val="bg1"/>
              </a:solidFill>
            </a:rPr>
            <a:t> </a:t>
          </a:r>
          <a:r>
            <a:rPr lang="en-GB" sz="1100" err="1">
              <a:solidFill>
                <a:schemeClr val="bg1"/>
              </a:solidFill>
            </a:rPr>
            <a:t>niet</a:t>
          </a:r>
          <a:r>
            <a:rPr lang="en-GB" sz="1100">
              <a:solidFill>
                <a:schemeClr val="bg1"/>
              </a:solidFill>
            </a:rPr>
            <a:t> </a:t>
          </a:r>
          <a:r>
            <a:rPr lang="en-GB" sz="1100" err="1">
              <a:solidFill>
                <a:schemeClr val="bg1"/>
              </a:solidFill>
            </a:rPr>
            <a:t>inschrijven</a:t>
          </a:r>
          <a:endParaRPr lang="en-GB" sz="1100">
            <a:solidFill>
              <a:schemeClr val="bg1"/>
            </a:solidFill>
          </a:endParaRPr>
        </a:p>
      </dgm:t>
    </dgm:pt>
    <dgm:pt modelId="{BCF46464-502B-D24B-B874-50F5150D5D7C}" type="parTrans" cxnId="{A7897C2F-99EE-684D-9199-2D41B1678F34}">
      <dgm:prSet/>
      <dgm:spPr/>
      <dgm:t>
        <a:bodyPr/>
        <a:lstStyle/>
        <a:p>
          <a:endParaRPr lang="en-GB" sz="1100"/>
        </a:p>
      </dgm:t>
    </dgm:pt>
    <dgm:pt modelId="{C641A83B-FB4D-0D43-BEC9-430D2389899A}" type="sibTrans" cxnId="{A7897C2F-99EE-684D-9199-2D41B1678F34}">
      <dgm:prSet custT="1"/>
      <dgm:spPr/>
      <dgm:t>
        <a:bodyPr/>
        <a:lstStyle/>
        <a:p>
          <a:endParaRPr lang="en-GB" sz="1100"/>
        </a:p>
      </dgm:t>
    </dgm:pt>
    <dgm:pt modelId="{C47A114A-B830-5B45-9FF3-900508F7B00A}">
      <dgm:prSet phldrT="[Text]" custT="1"/>
      <dgm:spPr>
        <a:solidFill>
          <a:srgbClr val="7030A0"/>
        </a:solidFill>
      </dgm:spPr>
      <dgm:t>
        <a:bodyPr/>
        <a:lstStyle/>
        <a:p>
          <a:r>
            <a:rPr lang="en-GB" sz="1100">
              <a:solidFill>
                <a:schemeClr val="bg1"/>
              </a:solidFill>
            </a:rPr>
            <a:t>er </a:t>
          </a:r>
          <a:r>
            <a:rPr lang="en-GB" sz="1100" err="1">
              <a:solidFill>
                <a:schemeClr val="bg1"/>
              </a:solidFill>
            </a:rPr>
            <a:t>zijn</a:t>
          </a:r>
          <a:r>
            <a:rPr lang="en-GB" sz="1100">
              <a:solidFill>
                <a:schemeClr val="bg1"/>
              </a:solidFill>
            </a:rPr>
            <a:t> minder </a:t>
          </a:r>
          <a:r>
            <a:rPr lang="en-GB" sz="1100" err="1">
              <a:solidFill>
                <a:schemeClr val="bg1"/>
              </a:solidFill>
            </a:rPr>
            <a:t>aanmeldingen</a:t>
          </a:r>
          <a:r>
            <a:rPr lang="en-GB" sz="1100">
              <a:solidFill>
                <a:schemeClr val="bg1"/>
              </a:solidFill>
            </a:rPr>
            <a:t> dan </a:t>
          </a:r>
          <a:r>
            <a:rPr lang="en-GB" sz="1100" err="1">
              <a:solidFill>
                <a:schemeClr val="bg1"/>
              </a:solidFill>
            </a:rPr>
            <a:t>verwacht</a:t>
          </a:r>
          <a:endParaRPr lang="en-GB" sz="1100">
            <a:solidFill>
              <a:schemeClr val="bg1"/>
            </a:solidFill>
          </a:endParaRPr>
        </a:p>
      </dgm:t>
    </dgm:pt>
    <dgm:pt modelId="{30518BA9-8141-2344-A688-CDFB89D716D6}" type="parTrans" cxnId="{22558A9A-3041-9943-8639-AD32E158CC88}">
      <dgm:prSet/>
      <dgm:spPr/>
      <dgm:t>
        <a:bodyPr/>
        <a:lstStyle/>
        <a:p>
          <a:endParaRPr lang="en-GB" sz="1100"/>
        </a:p>
      </dgm:t>
    </dgm:pt>
    <dgm:pt modelId="{FD38BC37-DBA0-D745-A9B1-AA729AE5B865}" type="sibTrans" cxnId="{22558A9A-3041-9943-8639-AD32E158CC88}">
      <dgm:prSet custT="1"/>
      <dgm:spPr/>
      <dgm:t>
        <a:bodyPr/>
        <a:lstStyle/>
        <a:p>
          <a:endParaRPr lang="en-GB" sz="1100"/>
        </a:p>
      </dgm:t>
    </dgm:pt>
    <dgm:pt modelId="{DE6E6A33-09CF-C743-8A16-5E30EF52F2DC}">
      <dgm:prSet phldrT="[Text]" custT="1"/>
      <dgm:spPr>
        <a:solidFill>
          <a:srgbClr val="7030A0"/>
        </a:solidFill>
      </dgm:spPr>
      <dgm:t>
        <a:bodyPr/>
        <a:lstStyle/>
        <a:p>
          <a:r>
            <a:rPr lang="en-GB" sz="1100">
              <a:solidFill>
                <a:schemeClr val="bg1"/>
              </a:solidFill>
            </a:rPr>
            <a:t>we </a:t>
          </a:r>
          <a:r>
            <a:rPr lang="en-GB" sz="1100" err="1">
              <a:solidFill>
                <a:schemeClr val="bg1"/>
              </a:solidFill>
            </a:rPr>
            <a:t>lopen</a:t>
          </a:r>
          <a:r>
            <a:rPr lang="en-GB" sz="1100">
              <a:solidFill>
                <a:schemeClr val="bg1"/>
              </a:solidFill>
            </a:rPr>
            <a:t> euros mis</a:t>
          </a:r>
        </a:p>
      </dgm:t>
    </dgm:pt>
    <dgm:pt modelId="{1349E881-C750-D247-9D89-F1628D63F98D}" type="parTrans" cxnId="{FB9C814E-485B-F947-8691-A949681867E8}">
      <dgm:prSet/>
      <dgm:spPr/>
      <dgm:t>
        <a:bodyPr/>
        <a:lstStyle/>
        <a:p>
          <a:endParaRPr lang="en-GB" sz="1100"/>
        </a:p>
      </dgm:t>
    </dgm:pt>
    <dgm:pt modelId="{DC625957-DFBD-DB4D-B975-63D4FA710864}" type="sibTrans" cxnId="{FB9C814E-485B-F947-8691-A949681867E8}">
      <dgm:prSet/>
      <dgm:spPr/>
      <dgm:t>
        <a:bodyPr/>
        <a:lstStyle/>
        <a:p>
          <a:endParaRPr lang="en-GB" sz="1100"/>
        </a:p>
      </dgm:t>
    </dgm:pt>
    <dgm:pt modelId="{CE35721E-BCA8-2342-BABB-3C393FFA2BCC}" type="pres">
      <dgm:prSet presAssocID="{CB6A77F0-2D5B-9D43-96AF-13D327BDABDC}" presName="Name0" presStyleCnt="0">
        <dgm:presLayoutVars>
          <dgm:dir/>
          <dgm:resizeHandles val="exact"/>
        </dgm:presLayoutVars>
      </dgm:prSet>
      <dgm:spPr/>
    </dgm:pt>
    <dgm:pt modelId="{01B5612A-A1E3-BF44-B967-32A12959699C}" type="pres">
      <dgm:prSet presAssocID="{DA960D67-9865-B546-8D79-B93E9048A874}" presName="node" presStyleLbl="node1" presStyleIdx="0" presStyleCnt="7">
        <dgm:presLayoutVars>
          <dgm:bulletEnabled val="1"/>
        </dgm:presLayoutVars>
      </dgm:prSet>
      <dgm:spPr/>
    </dgm:pt>
    <dgm:pt modelId="{4AF66442-3194-DF45-9FEA-65550B26C37E}" type="pres">
      <dgm:prSet presAssocID="{6315BDD8-8288-3041-8F93-586C6F766C57}" presName="sibTrans" presStyleLbl="sibTrans2D1" presStyleIdx="0" presStyleCnt="6"/>
      <dgm:spPr/>
    </dgm:pt>
    <dgm:pt modelId="{54364359-588E-E74C-9AEC-931D877B13A0}" type="pres">
      <dgm:prSet presAssocID="{6315BDD8-8288-3041-8F93-586C6F766C57}" presName="connectorText" presStyleLbl="sibTrans2D1" presStyleIdx="0" presStyleCnt="6"/>
      <dgm:spPr/>
    </dgm:pt>
    <dgm:pt modelId="{C058D57E-456E-3D4F-A953-28775385E02D}" type="pres">
      <dgm:prSet presAssocID="{912A990F-281A-6E43-B3B1-5B8D0ADE233B}" presName="node" presStyleLbl="node1" presStyleIdx="1" presStyleCnt="7">
        <dgm:presLayoutVars>
          <dgm:bulletEnabled val="1"/>
        </dgm:presLayoutVars>
      </dgm:prSet>
      <dgm:spPr/>
    </dgm:pt>
    <dgm:pt modelId="{31B859B8-F82B-264D-A9CA-2B46594B3E00}" type="pres">
      <dgm:prSet presAssocID="{CDB93255-C093-E847-9309-4349FBCD3F86}" presName="sibTrans" presStyleLbl="sibTrans2D1" presStyleIdx="1" presStyleCnt="6"/>
      <dgm:spPr/>
    </dgm:pt>
    <dgm:pt modelId="{7941DF03-2210-BA41-BDFC-1B2F76582999}" type="pres">
      <dgm:prSet presAssocID="{CDB93255-C093-E847-9309-4349FBCD3F86}" presName="connectorText" presStyleLbl="sibTrans2D1" presStyleIdx="1" presStyleCnt="6"/>
      <dgm:spPr/>
    </dgm:pt>
    <dgm:pt modelId="{AD2158E2-D04F-364F-9DD6-F160AC7E253D}" type="pres">
      <dgm:prSet presAssocID="{7225EE38-D8AD-DA4C-A808-417909E5646F}" presName="node" presStyleLbl="node1" presStyleIdx="2" presStyleCnt="7">
        <dgm:presLayoutVars>
          <dgm:bulletEnabled val="1"/>
        </dgm:presLayoutVars>
      </dgm:prSet>
      <dgm:spPr/>
    </dgm:pt>
    <dgm:pt modelId="{6F918E30-7A75-1A43-B2D5-E6B224B559BC}" type="pres">
      <dgm:prSet presAssocID="{1BF0B561-B944-784A-BD2A-2438C1984836}" presName="sibTrans" presStyleLbl="sibTrans2D1" presStyleIdx="2" presStyleCnt="6"/>
      <dgm:spPr/>
    </dgm:pt>
    <dgm:pt modelId="{579EBAE8-A1AC-4E4D-97D3-C4BF2DA48E06}" type="pres">
      <dgm:prSet presAssocID="{1BF0B561-B944-784A-BD2A-2438C1984836}" presName="connectorText" presStyleLbl="sibTrans2D1" presStyleIdx="2" presStyleCnt="6"/>
      <dgm:spPr/>
    </dgm:pt>
    <dgm:pt modelId="{FF78B4E3-95C5-BA45-86EA-DA4DCA40011A}" type="pres">
      <dgm:prSet presAssocID="{BE6E75F7-7A7F-8442-99E8-7E05845D4E18}" presName="node" presStyleLbl="node1" presStyleIdx="3" presStyleCnt="7">
        <dgm:presLayoutVars>
          <dgm:bulletEnabled val="1"/>
        </dgm:presLayoutVars>
      </dgm:prSet>
      <dgm:spPr/>
    </dgm:pt>
    <dgm:pt modelId="{94EFCD6E-44F6-5543-A04B-A744D51964B4}" type="pres">
      <dgm:prSet presAssocID="{B6458581-FB7B-974C-AAE7-ED945AB8E847}" presName="sibTrans" presStyleLbl="sibTrans2D1" presStyleIdx="3" presStyleCnt="6"/>
      <dgm:spPr/>
    </dgm:pt>
    <dgm:pt modelId="{2AF2B428-2B3B-094B-B3AE-F19EE524EBD4}" type="pres">
      <dgm:prSet presAssocID="{B6458581-FB7B-974C-AAE7-ED945AB8E847}" presName="connectorText" presStyleLbl="sibTrans2D1" presStyleIdx="3" presStyleCnt="6"/>
      <dgm:spPr/>
    </dgm:pt>
    <dgm:pt modelId="{3E7A52B9-02B3-BF46-9139-CBAF7807024E}" type="pres">
      <dgm:prSet presAssocID="{09A0800E-E3A5-1C43-8E31-49B6291BEFFF}" presName="node" presStyleLbl="node1" presStyleIdx="4" presStyleCnt="7">
        <dgm:presLayoutVars>
          <dgm:bulletEnabled val="1"/>
        </dgm:presLayoutVars>
      </dgm:prSet>
      <dgm:spPr/>
    </dgm:pt>
    <dgm:pt modelId="{1FE05E79-3786-904C-9704-420EA08818F9}" type="pres">
      <dgm:prSet presAssocID="{C641A83B-FB4D-0D43-BEC9-430D2389899A}" presName="sibTrans" presStyleLbl="sibTrans2D1" presStyleIdx="4" presStyleCnt="6"/>
      <dgm:spPr/>
    </dgm:pt>
    <dgm:pt modelId="{4BC32422-AAA7-1544-9FB8-AB8C0F93A106}" type="pres">
      <dgm:prSet presAssocID="{C641A83B-FB4D-0D43-BEC9-430D2389899A}" presName="connectorText" presStyleLbl="sibTrans2D1" presStyleIdx="4" presStyleCnt="6"/>
      <dgm:spPr/>
    </dgm:pt>
    <dgm:pt modelId="{6244E914-D988-B24C-A1D2-594616CA58F8}" type="pres">
      <dgm:prSet presAssocID="{C47A114A-B830-5B45-9FF3-900508F7B00A}" presName="node" presStyleLbl="node1" presStyleIdx="5" presStyleCnt="7">
        <dgm:presLayoutVars>
          <dgm:bulletEnabled val="1"/>
        </dgm:presLayoutVars>
      </dgm:prSet>
      <dgm:spPr/>
    </dgm:pt>
    <dgm:pt modelId="{892396A1-8D99-4747-A88C-AC2EBE9713DC}" type="pres">
      <dgm:prSet presAssocID="{FD38BC37-DBA0-D745-A9B1-AA729AE5B865}" presName="sibTrans" presStyleLbl="sibTrans2D1" presStyleIdx="5" presStyleCnt="6"/>
      <dgm:spPr/>
    </dgm:pt>
    <dgm:pt modelId="{E017A683-0BFE-114B-8F5A-0B0E8CB68FDB}" type="pres">
      <dgm:prSet presAssocID="{FD38BC37-DBA0-D745-A9B1-AA729AE5B865}" presName="connectorText" presStyleLbl="sibTrans2D1" presStyleIdx="5" presStyleCnt="6"/>
      <dgm:spPr/>
    </dgm:pt>
    <dgm:pt modelId="{077B7B06-53B7-D746-894F-E3D340849897}" type="pres">
      <dgm:prSet presAssocID="{DE6E6A33-09CF-C743-8A16-5E30EF52F2DC}" presName="node" presStyleLbl="node1" presStyleIdx="6" presStyleCnt="7">
        <dgm:presLayoutVars>
          <dgm:bulletEnabled val="1"/>
        </dgm:presLayoutVars>
      </dgm:prSet>
      <dgm:spPr/>
    </dgm:pt>
  </dgm:ptLst>
  <dgm:cxnLst>
    <dgm:cxn modelId="{3EFC9A05-BBE0-B348-9985-BC09EC0F1423}" type="presOf" srcId="{6315BDD8-8288-3041-8F93-586C6F766C57}" destId="{54364359-588E-E74C-9AEC-931D877B13A0}" srcOrd="1" destOrd="0" presId="urn:microsoft.com/office/officeart/2005/8/layout/process1"/>
    <dgm:cxn modelId="{10E6E609-5474-CD4A-A895-109D49E52926}" type="presOf" srcId="{CDB93255-C093-E847-9309-4349FBCD3F86}" destId="{7941DF03-2210-BA41-BDFC-1B2F76582999}" srcOrd="1" destOrd="0" presId="urn:microsoft.com/office/officeart/2005/8/layout/process1"/>
    <dgm:cxn modelId="{7457731E-5118-6C48-A978-1C0FC72D48B0}" srcId="{CB6A77F0-2D5B-9D43-96AF-13D327BDABDC}" destId="{DA960D67-9865-B546-8D79-B93E9048A874}" srcOrd="0" destOrd="0" parTransId="{9326E527-24EF-AE45-9DD2-FA58ED0F0744}" sibTransId="{6315BDD8-8288-3041-8F93-586C6F766C57}"/>
    <dgm:cxn modelId="{34137121-0BA2-A744-A804-FCDF8A781161}" type="presOf" srcId="{CDB93255-C093-E847-9309-4349FBCD3F86}" destId="{31B859B8-F82B-264D-A9CA-2B46594B3E00}" srcOrd="0" destOrd="0" presId="urn:microsoft.com/office/officeart/2005/8/layout/process1"/>
    <dgm:cxn modelId="{483A232F-3687-DF4E-9D52-750F613F6F45}" type="presOf" srcId="{912A990F-281A-6E43-B3B1-5B8D0ADE233B}" destId="{C058D57E-456E-3D4F-A953-28775385E02D}" srcOrd="0" destOrd="0" presId="urn:microsoft.com/office/officeart/2005/8/layout/process1"/>
    <dgm:cxn modelId="{A7897C2F-99EE-684D-9199-2D41B1678F34}" srcId="{CB6A77F0-2D5B-9D43-96AF-13D327BDABDC}" destId="{09A0800E-E3A5-1C43-8E31-49B6291BEFFF}" srcOrd="4" destOrd="0" parTransId="{BCF46464-502B-D24B-B874-50F5150D5D7C}" sibTransId="{C641A83B-FB4D-0D43-BEC9-430D2389899A}"/>
    <dgm:cxn modelId="{94533039-FB7D-0248-990F-A0C53F130ABE}" type="presOf" srcId="{C641A83B-FB4D-0D43-BEC9-430D2389899A}" destId="{1FE05E79-3786-904C-9704-420EA08818F9}" srcOrd="0" destOrd="0" presId="urn:microsoft.com/office/officeart/2005/8/layout/process1"/>
    <dgm:cxn modelId="{81D3D53C-C7D1-E74A-B7EC-08FD6E909F09}" type="presOf" srcId="{09A0800E-E3A5-1C43-8E31-49B6291BEFFF}" destId="{3E7A52B9-02B3-BF46-9139-CBAF7807024E}" srcOrd="0" destOrd="0" presId="urn:microsoft.com/office/officeart/2005/8/layout/process1"/>
    <dgm:cxn modelId="{B3CF7E41-1C0C-DC40-9632-645C5A75EB68}" type="presOf" srcId="{6315BDD8-8288-3041-8F93-586C6F766C57}" destId="{4AF66442-3194-DF45-9FEA-65550B26C37E}" srcOrd="0" destOrd="0" presId="urn:microsoft.com/office/officeart/2005/8/layout/process1"/>
    <dgm:cxn modelId="{89166D44-21AA-7C41-BB63-D6556FFD2A01}" type="presOf" srcId="{7225EE38-D8AD-DA4C-A808-417909E5646F}" destId="{AD2158E2-D04F-364F-9DD6-F160AC7E253D}" srcOrd="0" destOrd="0" presId="urn:microsoft.com/office/officeart/2005/8/layout/process1"/>
    <dgm:cxn modelId="{C261BF48-70CA-CF44-A033-AE2DE27AFAFA}" type="presOf" srcId="{1BF0B561-B944-784A-BD2A-2438C1984836}" destId="{6F918E30-7A75-1A43-B2D5-E6B224B559BC}" srcOrd="0" destOrd="0" presId="urn:microsoft.com/office/officeart/2005/8/layout/process1"/>
    <dgm:cxn modelId="{1A490C4A-EB75-254F-9196-879803BC87B5}" type="presOf" srcId="{BE6E75F7-7A7F-8442-99E8-7E05845D4E18}" destId="{FF78B4E3-95C5-BA45-86EA-DA4DCA40011A}" srcOrd="0" destOrd="0" presId="urn:microsoft.com/office/officeart/2005/8/layout/process1"/>
    <dgm:cxn modelId="{FB9C814E-485B-F947-8691-A949681867E8}" srcId="{CB6A77F0-2D5B-9D43-96AF-13D327BDABDC}" destId="{DE6E6A33-09CF-C743-8A16-5E30EF52F2DC}" srcOrd="6" destOrd="0" parTransId="{1349E881-C750-D247-9D89-F1628D63F98D}" sibTransId="{DC625957-DFBD-DB4D-B975-63D4FA710864}"/>
    <dgm:cxn modelId="{ACB34959-7262-FC4A-8FDF-90C80A35929D}" type="presOf" srcId="{CB6A77F0-2D5B-9D43-96AF-13D327BDABDC}" destId="{CE35721E-BCA8-2342-BABB-3C393FFA2BCC}" srcOrd="0" destOrd="0" presId="urn:microsoft.com/office/officeart/2005/8/layout/process1"/>
    <dgm:cxn modelId="{C217EE6A-06DD-AF40-84CD-99471E64942A}" type="presOf" srcId="{C47A114A-B830-5B45-9FF3-900508F7B00A}" destId="{6244E914-D988-B24C-A1D2-594616CA58F8}" srcOrd="0" destOrd="0" presId="urn:microsoft.com/office/officeart/2005/8/layout/process1"/>
    <dgm:cxn modelId="{3AE1246F-E011-674F-894E-168882AB7847}" srcId="{CB6A77F0-2D5B-9D43-96AF-13D327BDABDC}" destId="{912A990F-281A-6E43-B3B1-5B8D0ADE233B}" srcOrd="1" destOrd="0" parTransId="{E3C060E5-C28C-4241-817B-92BB19F81333}" sibTransId="{CDB93255-C093-E847-9309-4349FBCD3F86}"/>
    <dgm:cxn modelId="{22558A9A-3041-9943-8639-AD32E158CC88}" srcId="{CB6A77F0-2D5B-9D43-96AF-13D327BDABDC}" destId="{C47A114A-B830-5B45-9FF3-900508F7B00A}" srcOrd="5" destOrd="0" parTransId="{30518BA9-8141-2344-A688-CDFB89D716D6}" sibTransId="{FD38BC37-DBA0-D745-A9B1-AA729AE5B865}"/>
    <dgm:cxn modelId="{5F09789C-6D03-8C48-8994-04372FC937A7}" srcId="{CB6A77F0-2D5B-9D43-96AF-13D327BDABDC}" destId="{BE6E75F7-7A7F-8442-99E8-7E05845D4E18}" srcOrd="3" destOrd="0" parTransId="{7AD6D41E-2741-B54B-9221-F25DB1CF06E3}" sibTransId="{B6458581-FB7B-974C-AAE7-ED945AB8E847}"/>
    <dgm:cxn modelId="{99195FA7-75E2-C44B-84E7-BD74F21E213D}" srcId="{CB6A77F0-2D5B-9D43-96AF-13D327BDABDC}" destId="{7225EE38-D8AD-DA4C-A808-417909E5646F}" srcOrd="2" destOrd="0" parTransId="{185F886B-1B6C-6045-8E1B-8911F316F956}" sibTransId="{1BF0B561-B944-784A-BD2A-2438C1984836}"/>
    <dgm:cxn modelId="{C79726B2-93FC-7A42-A9BA-F9C0EC50C085}" type="presOf" srcId="{DE6E6A33-09CF-C743-8A16-5E30EF52F2DC}" destId="{077B7B06-53B7-D746-894F-E3D340849897}" srcOrd="0" destOrd="0" presId="urn:microsoft.com/office/officeart/2005/8/layout/process1"/>
    <dgm:cxn modelId="{61326ADF-811C-BF45-85A8-5E5E87D442FF}" type="presOf" srcId="{B6458581-FB7B-974C-AAE7-ED945AB8E847}" destId="{94EFCD6E-44F6-5543-A04B-A744D51964B4}" srcOrd="0" destOrd="0" presId="urn:microsoft.com/office/officeart/2005/8/layout/process1"/>
    <dgm:cxn modelId="{1A8546E3-66D1-B045-BC80-90DF5980AA97}" type="presOf" srcId="{C641A83B-FB4D-0D43-BEC9-430D2389899A}" destId="{4BC32422-AAA7-1544-9FB8-AB8C0F93A106}" srcOrd="1" destOrd="0" presId="urn:microsoft.com/office/officeart/2005/8/layout/process1"/>
    <dgm:cxn modelId="{736014E4-D00A-9244-B333-BCD43181BC02}" type="presOf" srcId="{1BF0B561-B944-784A-BD2A-2438C1984836}" destId="{579EBAE8-A1AC-4E4D-97D3-C4BF2DA48E06}" srcOrd="1" destOrd="0" presId="urn:microsoft.com/office/officeart/2005/8/layout/process1"/>
    <dgm:cxn modelId="{5AD7B2EE-9065-A647-809F-FF4DD611BE09}" type="presOf" srcId="{DA960D67-9865-B546-8D79-B93E9048A874}" destId="{01B5612A-A1E3-BF44-B967-32A12959699C}" srcOrd="0" destOrd="0" presId="urn:microsoft.com/office/officeart/2005/8/layout/process1"/>
    <dgm:cxn modelId="{B61EF7F3-8D82-1243-9E68-6A5551DBD9D2}" type="presOf" srcId="{FD38BC37-DBA0-D745-A9B1-AA729AE5B865}" destId="{E017A683-0BFE-114B-8F5A-0B0E8CB68FDB}" srcOrd="1" destOrd="0" presId="urn:microsoft.com/office/officeart/2005/8/layout/process1"/>
    <dgm:cxn modelId="{03A07FF9-E577-BB49-90A8-8A79AE776BFF}" type="presOf" srcId="{FD38BC37-DBA0-D745-A9B1-AA729AE5B865}" destId="{892396A1-8D99-4747-A88C-AC2EBE9713DC}" srcOrd="0" destOrd="0" presId="urn:microsoft.com/office/officeart/2005/8/layout/process1"/>
    <dgm:cxn modelId="{AE4749FF-8882-6C4A-B962-87A4ABAC855E}" type="presOf" srcId="{B6458581-FB7B-974C-AAE7-ED945AB8E847}" destId="{2AF2B428-2B3B-094B-B3AE-F19EE524EBD4}" srcOrd="1" destOrd="0" presId="urn:microsoft.com/office/officeart/2005/8/layout/process1"/>
    <dgm:cxn modelId="{FCEFC3BD-164E-734C-A059-55BD3E39CCD0}" type="presParOf" srcId="{CE35721E-BCA8-2342-BABB-3C393FFA2BCC}" destId="{01B5612A-A1E3-BF44-B967-32A12959699C}" srcOrd="0" destOrd="0" presId="urn:microsoft.com/office/officeart/2005/8/layout/process1"/>
    <dgm:cxn modelId="{271977D7-FA11-F14E-A79B-6FC6CC161CE6}" type="presParOf" srcId="{CE35721E-BCA8-2342-BABB-3C393FFA2BCC}" destId="{4AF66442-3194-DF45-9FEA-65550B26C37E}" srcOrd="1" destOrd="0" presId="urn:microsoft.com/office/officeart/2005/8/layout/process1"/>
    <dgm:cxn modelId="{D3843CFD-4F48-2848-940B-5BC842FA48A5}" type="presParOf" srcId="{4AF66442-3194-DF45-9FEA-65550B26C37E}" destId="{54364359-588E-E74C-9AEC-931D877B13A0}" srcOrd="0" destOrd="0" presId="urn:microsoft.com/office/officeart/2005/8/layout/process1"/>
    <dgm:cxn modelId="{706460CA-DC3A-894B-AC7E-3569204F1736}" type="presParOf" srcId="{CE35721E-BCA8-2342-BABB-3C393FFA2BCC}" destId="{C058D57E-456E-3D4F-A953-28775385E02D}" srcOrd="2" destOrd="0" presId="urn:microsoft.com/office/officeart/2005/8/layout/process1"/>
    <dgm:cxn modelId="{44DBAF42-4F4E-6B4D-9FFE-ABF173A85AE5}" type="presParOf" srcId="{CE35721E-BCA8-2342-BABB-3C393FFA2BCC}" destId="{31B859B8-F82B-264D-A9CA-2B46594B3E00}" srcOrd="3" destOrd="0" presId="urn:microsoft.com/office/officeart/2005/8/layout/process1"/>
    <dgm:cxn modelId="{C4F5E1BE-14FF-3B42-B124-D8A678582EB1}" type="presParOf" srcId="{31B859B8-F82B-264D-A9CA-2B46594B3E00}" destId="{7941DF03-2210-BA41-BDFC-1B2F76582999}" srcOrd="0" destOrd="0" presId="urn:microsoft.com/office/officeart/2005/8/layout/process1"/>
    <dgm:cxn modelId="{D7E1F973-F297-9B41-9A24-D527A9453B03}" type="presParOf" srcId="{CE35721E-BCA8-2342-BABB-3C393FFA2BCC}" destId="{AD2158E2-D04F-364F-9DD6-F160AC7E253D}" srcOrd="4" destOrd="0" presId="urn:microsoft.com/office/officeart/2005/8/layout/process1"/>
    <dgm:cxn modelId="{A89D266E-4DA8-0240-90FC-E65CB7860399}" type="presParOf" srcId="{CE35721E-BCA8-2342-BABB-3C393FFA2BCC}" destId="{6F918E30-7A75-1A43-B2D5-E6B224B559BC}" srcOrd="5" destOrd="0" presId="urn:microsoft.com/office/officeart/2005/8/layout/process1"/>
    <dgm:cxn modelId="{7A1060AC-8E15-8842-B64B-9C17A5479C25}" type="presParOf" srcId="{6F918E30-7A75-1A43-B2D5-E6B224B559BC}" destId="{579EBAE8-A1AC-4E4D-97D3-C4BF2DA48E06}" srcOrd="0" destOrd="0" presId="urn:microsoft.com/office/officeart/2005/8/layout/process1"/>
    <dgm:cxn modelId="{D72F67F9-DF5C-5944-917E-A546AFB58632}" type="presParOf" srcId="{CE35721E-BCA8-2342-BABB-3C393FFA2BCC}" destId="{FF78B4E3-95C5-BA45-86EA-DA4DCA40011A}" srcOrd="6" destOrd="0" presId="urn:microsoft.com/office/officeart/2005/8/layout/process1"/>
    <dgm:cxn modelId="{EA202C89-EB66-B549-99CB-69AB103BB479}" type="presParOf" srcId="{CE35721E-BCA8-2342-BABB-3C393FFA2BCC}" destId="{94EFCD6E-44F6-5543-A04B-A744D51964B4}" srcOrd="7" destOrd="0" presId="urn:microsoft.com/office/officeart/2005/8/layout/process1"/>
    <dgm:cxn modelId="{FB414B67-4BE2-904D-A2B2-C5E55C7FB62D}" type="presParOf" srcId="{94EFCD6E-44F6-5543-A04B-A744D51964B4}" destId="{2AF2B428-2B3B-094B-B3AE-F19EE524EBD4}" srcOrd="0" destOrd="0" presId="urn:microsoft.com/office/officeart/2005/8/layout/process1"/>
    <dgm:cxn modelId="{574605D7-1F43-3D40-836E-AFA2FC0F4B63}" type="presParOf" srcId="{CE35721E-BCA8-2342-BABB-3C393FFA2BCC}" destId="{3E7A52B9-02B3-BF46-9139-CBAF7807024E}" srcOrd="8" destOrd="0" presId="urn:microsoft.com/office/officeart/2005/8/layout/process1"/>
    <dgm:cxn modelId="{C9062BAB-A1B0-BA4D-B872-39ABBE6FBA5E}" type="presParOf" srcId="{CE35721E-BCA8-2342-BABB-3C393FFA2BCC}" destId="{1FE05E79-3786-904C-9704-420EA08818F9}" srcOrd="9" destOrd="0" presId="urn:microsoft.com/office/officeart/2005/8/layout/process1"/>
    <dgm:cxn modelId="{300132FE-D653-9343-AB8B-AB885025ABCE}" type="presParOf" srcId="{1FE05E79-3786-904C-9704-420EA08818F9}" destId="{4BC32422-AAA7-1544-9FB8-AB8C0F93A106}" srcOrd="0" destOrd="0" presId="urn:microsoft.com/office/officeart/2005/8/layout/process1"/>
    <dgm:cxn modelId="{87C0C60A-964D-F346-8C25-8F38F6FA36E4}" type="presParOf" srcId="{CE35721E-BCA8-2342-BABB-3C393FFA2BCC}" destId="{6244E914-D988-B24C-A1D2-594616CA58F8}" srcOrd="10" destOrd="0" presId="urn:microsoft.com/office/officeart/2005/8/layout/process1"/>
    <dgm:cxn modelId="{F13CE912-BDA6-B04C-A340-1AD00BF36EB7}" type="presParOf" srcId="{CE35721E-BCA8-2342-BABB-3C393FFA2BCC}" destId="{892396A1-8D99-4747-A88C-AC2EBE9713DC}" srcOrd="11" destOrd="0" presId="urn:microsoft.com/office/officeart/2005/8/layout/process1"/>
    <dgm:cxn modelId="{3BB159F6-03B3-2C41-BEE7-14F6D09BD567}" type="presParOf" srcId="{892396A1-8D99-4747-A88C-AC2EBE9713DC}" destId="{E017A683-0BFE-114B-8F5A-0B0E8CB68FDB}" srcOrd="0" destOrd="0" presId="urn:microsoft.com/office/officeart/2005/8/layout/process1"/>
    <dgm:cxn modelId="{516A21EA-A19A-854A-A894-4A4FE8F9843D}" type="presParOf" srcId="{CE35721E-BCA8-2342-BABB-3C393FFA2BCC}" destId="{077B7B06-53B7-D746-894F-E3D340849897}"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E3EC3-02D6-AE44-A349-652C08C649C5}">
      <dsp:nvSpPr>
        <dsp:cNvPr id="0" name=""/>
        <dsp:cNvSpPr/>
      </dsp:nvSpPr>
      <dsp:spPr>
        <a:xfrm>
          <a:off x="2283080" y="1912413"/>
          <a:ext cx="1340811"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Bestaand</a:t>
          </a:r>
          <a:r>
            <a:rPr lang="en-GB" sz="1800" kern="1200" dirty="0"/>
            <a:t> </a:t>
          </a:r>
          <a:r>
            <a:rPr lang="en-GB" sz="1800" kern="1200" dirty="0" err="1"/>
            <a:t>probleem</a:t>
          </a:r>
          <a:endParaRPr lang="en-GB" sz="1800" kern="1200" dirty="0"/>
        </a:p>
      </dsp:txBody>
      <dsp:txXfrm>
        <a:off x="2490725" y="2090652"/>
        <a:ext cx="925521" cy="794450"/>
      </dsp:txXfrm>
    </dsp:sp>
    <dsp:sp modelId="{FDA41EC7-9BB6-7348-8452-DF0D8C04122C}">
      <dsp:nvSpPr>
        <dsp:cNvPr id="0" name=""/>
        <dsp:cNvSpPr/>
      </dsp:nvSpPr>
      <dsp:spPr>
        <a:xfrm>
          <a:off x="2315280" y="2427176"/>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41ADE3-DEA9-DE40-9ED8-D064C33C76B4}">
      <dsp:nvSpPr>
        <dsp:cNvPr id="0" name=""/>
        <dsp:cNvSpPr/>
      </dsp:nvSpPr>
      <dsp:spPr>
        <a:xfrm>
          <a:off x="1129685" y="1276247"/>
          <a:ext cx="1340811" cy="115092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2CA1D1-6F81-8D40-B45C-2B89CEF469E5}">
      <dsp:nvSpPr>
        <dsp:cNvPr id="0" name=""/>
        <dsp:cNvSpPr/>
      </dsp:nvSpPr>
      <dsp:spPr>
        <a:xfrm>
          <a:off x="2047778" y="2274444"/>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98A40B-BD26-6547-8B19-0C726136023A}">
      <dsp:nvSpPr>
        <dsp:cNvPr id="0" name=""/>
        <dsp:cNvSpPr/>
      </dsp:nvSpPr>
      <dsp:spPr>
        <a:xfrm>
          <a:off x="3436475" y="1272766"/>
          <a:ext cx="1340811"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t>Risico</a:t>
          </a:r>
        </a:p>
      </dsp:txBody>
      <dsp:txXfrm>
        <a:off x="3644120" y="1451005"/>
        <a:ext cx="925521" cy="794450"/>
      </dsp:txXfrm>
    </dsp:sp>
    <dsp:sp modelId="{2FBC06D2-6682-214F-9312-1AD4FCAC01F3}">
      <dsp:nvSpPr>
        <dsp:cNvPr id="0" name=""/>
        <dsp:cNvSpPr/>
      </dsp:nvSpPr>
      <dsp:spPr>
        <a:xfrm>
          <a:off x="4359522" y="2268352"/>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F7F328-82C8-BB44-98D8-3DB2134A61E6}">
      <dsp:nvSpPr>
        <dsp:cNvPr id="0" name=""/>
        <dsp:cNvSpPr/>
      </dsp:nvSpPr>
      <dsp:spPr>
        <a:xfrm>
          <a:off x="4590696" y="1910237"/>
          <a:ext cx="1340811" cy="115092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11624-3CE2-DD40-A5D9-301C255C0001}">
      <dsp:nvSpPr>
        <dsp:cNvPr id="0" name=""/>
        <dsp:cNvSpPr/>
      </dsp:nvSpPr>
      <dsp:spPr>
        <a:xfrm>
          <a:off x="4622896" y="2422389"/>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CF9315-5F6B-DB49-8348-1AB8EE391D04}">
      <dsp:nvSpPr>
        <dsp:cNvPr id="0" name=""/>
        <dsp:cNvSpPr/>
      </dsp:nvSpPr>
      <dsp:spPr>
        <a:xfrm>
          <a:off x="2283080" y="640081"/>
          <a:ext cx="1340811"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Dreiging</a:t>
          </a:r>
          <a:endParaRPr lang="en-GB" sz="1800" kern="1200" dirty="0"/>
        </a:p>
      </dsp:txBody>
      <dsp:txXfrm>
        <a:off x="2490725" y="818320"/>
        <a:ext cx="925521" cy="794450"/>
      </dsp:txXfrm>
    </dsp:sp>
    <dsp:sp modelId="{D1861AC0-EC2D-B14D-8FB4-2E0D73175828}">
      <dsp:nvSpPr>
        <dsp:cNvPr id="0" name=""/>
        <dsp:cNvSpPr/>
      </dsp:nvSpPr>
      <dsp:spPr>
        <a:xfrm>
          <a:off x="3195394" y="655746"/>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8B0802-368C-4A43-91BD-3EABC6465C25}">
      <dsp:nvSpPr>
        <dsp:cNvPr id="0" name=""/>
        <dsp:cNvSpPr/>
      </dsp:nvSpPr>
      <dsp:spPr>
        <a:xfrm>
          <a:off x="3436475" y="0"/>
          <a:ext cx="1340811" cy="115092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121520-C025-6E43-9D91-C892DE90111B}">
      <dsp:nvSpPr>
        <dsp:cNvPr id="0" name=""/>
        <dsp:cNvSpPr/>
      </dsp:nvSpPr>
      <dsp:spPr>
        <a:xfrm>
          <a:off x="3475280" y="509976"/>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F09938-33CA-0A4C-BF00-0AAAEABA5EA8}">
      <dsp:nvSpPr>
        <dsp:cNvPr id="0" name=""/>
        <dsp:cNvSpPr/>
      </dsp:nvSpPr>
      <dsp:spPr>
        <a:xfrm>
          <a:off x="4590696" y="637471"/>
          <a:ext cx="1340811"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Oorzaak</a:t>
          </a:r>
          <a:endParaRPr lang="en-GB" sz="1800" kern="1200" dirty="0"/>
        </a:p>
      </dsp:txBody>
      <dsp:txXfrm>
        <a:off x="4798341" y="815710"/>
        <a:ext cx="925521" cy="794450"/>
      </dsp:txXfrm>
    </dsp:sp>
    <dsp:sp modelId="{3A21AE78-CE40-0949-9645-E287D8BFA752}">
      <dsp:nvSpPr>
        <dsp:cNvPr id="0" name=""/>
        <dsp:cNvSpPr/>
      </dsp:nvSpPr>
      <dsp:spPr>
        <a:xfrm>
          <a:off x="5749871" y="1147447"/>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ADF38A-ABE6-C344-8FBF-D57D1580856E}">
      <dsp:nvSpPr>
        <dsp:cNvPr id="0" name=""/>
        <dsp:cNvSpPr/>
      </dsp:nvSpPr>
      <dsp:spPr>
        <a:xfrm>
          <a:off x="5744091" y="1284514"/>
          <a:ext cx="1340811" cy="115092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4FFF9-B6B3-8E48-BC23-235F96BA2088}">
      <dsp:nvSpPr>
        <dsp:cNvPr id="0" name=""/>
        <dsp:cNvSpPr/>
      </dsp:nvSpPr>
      <dsp:spPr>
        <a:xfrm>
          <a:off x="6004988" y="1305401"/>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03CFF-3F36-3349-A83D-7D50DAB2DC54}">
      <dsp:nvSpPr>
        <dsp:cNvPr id="0" name=""/>
        <dsp:cNvSpPr/>
      </dsp:nvSpPr>
      <dsp:spPr>
        <a:xfrm>
          <a:off x="5744091" y="12183"/>
          <a:ext cx="1340811"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Gevolg</a:t>
          </a:r>
          <a:endParaRPr lang="en-GB" sz="1800" kern="1200" dirty="0"/>
        </a:p>
      </dsp:txBody>
      <dsp:txXfrm>
        <a:off x="5951736" y="190422"/>
        <a:ext cx="925521" cy="794450"/>
      </dsp:txXfrm>
    </dsp:sp>
    <dsp:sp modelId="{63E29597-8E2A-B942-82F4-2CCC281E3999}">
      <dsp:nvSpPr>
        <dsp:cNvPr id="0" name=""/>
        <dsp:cNvSpPr/>
      </dsp:nvSpPr>
      <dsp:spPr>
        <a:xfrm>
          <a:off x="6903266" y="528252"/>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E9A5E5-656E-D645-A112-D707C914E1CF}">
      <dsp:nvSpPr>
        <dsp:cNvPr id="0" name=""/>
        <dsp:cNvSpPr/>
      </dsp:nvSpPr>
      <dsp:spPr>
        <a:xfrm>
          <a:off x="6897487" y="654441"/>
          <a:ext cx="1340811" cy="115092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E702C2-790D-8840-A5E1-6FE2A9C5A839}">
      <dsp:nvSpPr>
        <dsp:cNvPr id="0" name=""/>
        <dsp:cNvSpPr/>
      </dsp:nvSpPr>
      <dsp:spPr>
        <a:xfrm>
          <a:off x="7164988" y="680114"/>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FEEA6B-3F0F-FA43-AA25-7BC75914CFE0}">
      <dsp:nvSpPr>
        <dsp:cNvPr id="0" name=""/>
        <dsp:cNvSpPr/>
      </dsp:nvSpPr>
      <dsp:spPr>
        <a:xfrm>
          <a:off x="6897487" y="1925031"/>
          <a:ext cx="1340811"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Zwakke</a:t>
          </a:r>
          <a:r>
            <a:rPr lang="en-GB" sz="1800" kern="1200" dirty="0"/>
            <a:t> </a:t>
          </a:r>
          <a:r>
            <a:rPr lang="en-GB" sz="1800" kern="1200" dirty="0" err="1"/>
            <a:t>plek</a:t>
          </a:r>
          <a:endParaRPr lang="en-GB" sz="1800" kern="1200" dirty="0"/>
        </a:p>
      </dsp:txBody>
      <dsp:txXfrm>
        <a:off x="7105132" y="2103270"/>
        <a:ext cx="925521" cy="794450"/>
      </dsp:txXfrm>
    </dsp:sp>
    <dsp:sp modelId="{624C1A9D-1F2A-1B43-B14F-EA98E7F17CA5}">
      <dsp:nvSpPr>
        <dsp:cNvPr id="0" name=""/>
        <dsp:cNvSpPr/>
      </dsp:nvSpPr>
      <dsp:spPr>
        <a:xfrm>
          <a:off x="7163337" y="2933236"/>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966D3C-3EA4-3544-B244-D18EA03C5C53}">
      <dsp:nvSpPr>
        <dsp:cNvPr id="0" name=""/>
        <dsp:cNvSpPr/>
      </dsp:nvSpPr>
      <dsp:spPr>
        <a:xfrm>
          <a:off x="5744091" y="2555105"/>
          <a:ext cx="1340811" cy="115092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B435F9-16BD-F848-83F5-A113C6191698}">
      <dsp:nvSpPr>
        <dsp:cNvPr id="0" name=""/>
        <dsp:cNvSpPr/>
      </dsp:nvSpPr>
      <dsp:spPr>
        <a:xfrm>
          <a:off x="6914825" y="3060296"/>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F2802-B84A-394B-820E-639B1F6C79D3}">
      <dsp:nvSpPr>
        <dsp:cNvPr id="0" name=""/>
        <dsp:cNvSpPr/>
      </dsp:nvSpPr>
      <dsp:spPr>
        <a:xfrm>
          <a:off x="3435650" y="2548143"/>
          <a:ext cx="1340811"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t>Impact</a:t>
          </a:r>
        </a:p>
      </dsp:txBody>
      <dsp:txXfrm>
        <a:off x="3643295" y="2726382"/>
        <a:ext cx="925521" cy="794450"/>
      </dsp:txXfrm>
    </dsp:sp>
    <dsp:sp modelId="{03B8D1D9-2637-D741-B18F-40A20CE713B0}">
      <dsp:nvSpPr>
        <dsp:cNvPr id="0" name=""/>
        <dsp:cNvSpPr/>
      </dsp:nvSpPr>
      <dsp:spPr>
        <a:xfrm>
          <a:off x="3474454" y="3058120"/>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D9AB44-F99B-1A4D-A1E6-1428951C9935}">
      <dsp:nvSpPr>
        <dsp:cNvPr id="0" name=""/>
        <dsp:cNvSpPr/>
      </dsp:nvSpPr>
      <dsp:spPr>
        <a:xfrm>
          <a:off x="2282255" y="3187790"/>
          <a:ext cx="1340811" cy="115092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CBC874-46C6-D846-8176-54911E9CE08D}">
      <dsp:nvSpPr>
        <dsp:cNvPr id="0" name=""/>
        <dsp:cNvSpPr/>
      </dsp:nvSpPr>
      <dsp:spPr>
        <a:xfrm>
          <a:off x="3194568" y="3203890"/>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3700EA-08FA-8F44-B82D-D434CBBF7652}">
      <dsp:nvSpPr>
        <dsp:cNvPr id="0" name=""/>
        <dsp:cNvSpPr/>
      </dsp:nvSpPr>
      <dsp:spPr>
        <a:xfrm>
          <a:off x="8045102" y="2569900"/>
          <a:ext cx="1340811"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Schade</a:t>
          </a:r>
        </a:p>
      </dsp:txBody>
      <dsp:txXfrm>
        <a:off x="8252747" y="2748139"/>
        <a:ext cx="925521" cy="794450"/>
      </dsp:txXfrm>
    </dsp:sp>
    <dsp:sp modelId="{B8721E64-E87A-204B-B7B1-4241558A0806}">
      <dsp:nvSpPr>
        <dsp:cNvPr id="0" name=""/>
        <dsp:cNvSpPr/>
      </dsp:nvSpPr>
      <dsp:spPr>
        <a:xfrm>
          <a:off x="8310953" y="3578105"/>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43CCED-08ED-0B47-83EE-5A70DF37C45B}">
      <dsp:nvSpPr>
        <dsp:cNvPr id="0" name=""/>
        <dsp:cNvSpPr/>
      </dsp:nvSpPr>
      <dsp:spPr>
        <a:xfrm>
          <a:off x="6891707" y="3200409"/>
          <a:ext cx="1340811" cy="1150928"/>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C63AF4-3CB0-2347-A1AD-5424A49D7FFD}">
      <dsp:nvSpPr>
        <dsp:cNvPr id="0" name=""/>
        <dsp:cNvSpPr/>
      </dsp:nvSpPr>
      <dsp:spPr>
        <a:xfrm>
          <a:off x="8062440" y="3705599"/>
          <a:ext cx="156042"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2E5D3-F8A3-2B43-9786-0A91769CB153}">
      <dsp:nvSpPr>
        <dsp:cNvPr id="0" name=""/>
        <dsp:cNvSpPr/>
      </dsp:nvSpPr>
      <dsp:spPr>
        <a:xfrm rot="16200000">
          <a:off x="-152806" y="155238"/>
          <a:ext cx="2696440" cy="2385963"/>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975" bIns="0" numCol="1" spcCol="1270" anchor="t" anchorCtr="0">
          <a:noAutofit/>
        </a:bodyPr>
        <a:lstStyle/>
        <a:p>
          <a:pPr marL="0" lvl="0" indent="0" algn="l" defTabSz="1022350">
            <a:lnSpc>
              <a:spcPct val="90000"/>
            </a:lnSpc>
            <a:spcBef>
              <a:spcPct val="0"/>
            </a:spcBef>
            <a:spcAft>
              <a:spcPct val="35000"/>
            </a:spcAft>
            <a:buNone/>
          </a:pPr>
          <a:r>
            <a:rPr lang="en-GB" sz="2300" kern="1200" err="1">
              <a:solidFill>
                <a:schemeClr val="tx1"/>
              </a:solidFill>
            </a:rPr>
            <a:t>Standaarden</a:t>
          </a:r>
          <a:r>
            <a:rPr lang="en-GB" sz="2300" kern="1200">
              <a:solidFill>
                <a:schemeClr val="tx1"/>
              </a:solidFill>
            </a:rPr>
            <a:t>:</a:t>
          </a:r>
        </a:p>
        <a:p>
          <a:pPr marL="171450" lvl="1" indent="-171450" algn="l" defTabSz="800100">
            <a:lnSpc>
              <a:spcPct val="90000"/>
            </a:lnSpc>
            <a:spcBef>
              <a:spcPct val="0"/>
            </a:spcBef>
            <a:spcAft>
              <a:spcPct val="15000"/>
            </a:spcAft>
            <a:buChar char="•"/>
          </a:pPr>
          <a:r>
            <a:rPr lang="en-GB" sz="1800" kern="1200">
              <a:solidFill>
                <a:schemeClr val="tx1"/>
              </a:solidFill>
            </a:rPr>
            <a:t>ISO, BIO, NBA, NIST</a:t>
          </a:r>
        </a:p>
      </dsp:txBody>
      <dsp:txXfrm rot="5400000">
        <a:off x="2433" y="539287"/>
        <a:ext cx="2385963" cy="1617864"/>
      </dsp:txXfrm>
    </dsp:sp>
    <dsp:sp modelId="{ADB1ECEB-7C86-9846-92C6-292E7AB20F57}">
      <dsp:nvSpPr>
        <dsp:cNvPr id="0" name=""/>
        <dsp:cNvSpPr/>
      </dsp:nvSpPr>
      <dsp:spPr>
        <a:xfrm rot="16200000">
          <a:off x="2412104" y="155238"/>
          <a:ext cx="2696440" cy="2385963"/>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975" bIns="0" numCol="1" spcCol="1270" anchor="t" anchorCtr="0">
          <a:noAutofit/>
        </a:bodyPr>
        <a:lstStyle/>
        <a:p>
          <a:pPr marL="0" lvl="0" indent="0" algn="l" defTabSz="1022350">
            <a:lnSpc>
              <a:spcPct val="90000"/>
            </a:lnSpc>
            <a:spcBef>
              <a:spcPct val="0"/>
            </a:spcBef>
            <a:spcAft>
              <a:spcPct val="35000"/>
            </a:spcAft>
            <a:buNone/>
          </a:pPr>
          <a:r>
            <a:rPr lang="en-GB" sz="2300" kern="1200" err="1"/>
            <a:t>Woordenboek</a:t>
          </a:r>
          <a:r>
            <a:rPr lang="en-GB" sz="2300" kern="1200"/>
            <a:t>:</a:t>
          </a:r>
        </a:p>
        <a:p>
          <a:pPr marL="171450" lvl="1" indent="-171450" algn="l" defTabSz="800100">
            <a:lnSpc>
              <a:spcPct val="90000"/>
            </a:lnSpc>
            <a:spcBef>
              <a:spcPct val="0"/>
            </a:spcBef>
            <a:spcAft>
              <a:spcPct val="15000"/>
            </a:spcAft>
            <a:buChar char="•"/>
          </a:pPr>
          <a:r>
            <a:rPr lang="en-GB" sz="1800" kern="1200"/>
            <a:t>ENISA, ECP/CVN, ISO, MITRE, STIX</a:t>
          </a:r>
        </a:p>
      </dsp:txBody>
      <dsp:txXfrm rot="5400000">
        <a:off x="2567343" y="539287"/>
        <a:ext cx="2385963" cy="1617864"/>
      </dsp:txXfrm>
    </dsp:sp>
    <dsp:sp modelId="{3AFB545E-1E88-4349-B0D5-3B4969F9AF57}">
      <dsp:nvSpPr>
        <dsp:cNvPr id="0" name=""/>
        <dsp:cNvSpPr/>
      </dsp:nvSpPr>
      <dsp:spPr>
        <a:xfrm rot="16200000">
          <a:off x="4977015" y="155238"/>
          <a:ext cx="2696440" cy="2385963"/>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975" bIns="0" numCol="1" spcCol="1270" anchor="t" anchorCtr="0">
          <a:noAutofit/>
        </a:bodyPr>
        <a:lstStyle/>
        <a:p>
          <a:pPr marL="0" lvl="0" indent="0" algn="l" defTabSz="1022350">
            <a:lnSpc>
              <a:spcPct val="90000"/>
            </a:lnSpc>
            <a:spcBef>
              <a:spcPct val="0"/>
            </a:spcBef>
            <a:spcAft>
              <a:spcPct val="35000"/>
            </a:spcAft>
            <a:buNone/>
          </a:pPr>
          <a:r>
            <a:rPr lang="en-GB" sz="2300" kern="1200" err="1"/>
            <a:t>Methode</a:t>
          </a:r>
          <a:r>
            <a:rPr lang="en-GB" sz="2300" kern="1200"/>
            <a:t>/model:</a:t>
          </a:r>
        </a:p>
        <a:p>
          <a:pPr marL="171450" lvl="1" indent="-171450" algn="l" defTabSz="800100">
            <a:lnSpc>
              <a:spcPct val="90000"/>
            </a:lnSpc>
            <a:spcBef>
              <a:spcPct val="0"/>
            </a:spcBef>
            <a:spcAft>
              <a:spcPct val="15000"/>
            </a:spcAft>
            <a:buChar char="•"/>
          </a:pPr>
          <a:r>
            <a:rPr lang="en-GB" sz="1800" kern="1200"/>
            <a:t>ISO, NIST, COBIT, ISF, </a:t>
          </a:r>
          <a:r>
            <a:rPr lang="en-GB" sz="1800" kern="1200" err="1"/>
            <a:t>overheid</a:t>
          </a:r>
          <a:r>
            <a:rPr lang="en-GB" sz="1800" kern="1200"/>
            <a:t>, consultants</a:t>
          </a:r>
        </a:p>
      </dsp:txBody>
      <dsp:txXfrm rot="5400000">
        <a:off x="5132254" y="539287"/>
        <a:ext cx="2385963" cy="1617864"/>
      </dsp:txXfrm>
    </dsp:sp>
    <dsp:sp modelId="{92AB02F0-AE94-F04A-B283-DCA51ED499D8}">
      <dsp:nvSpPr>
        <dsp:cNvPr id="0" name=""/>
        <dsp:cNvSpPr/>
      </dsp:nvSpPr>
      <dsp:spPr>
        <a:xfrm rot="16200000">
          <a:off x="7541926" y="155238"/>
          <a:ext cx="2696440" cy="238596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975" bIns="0" numCol="1" spcCol="1270" anchor="t" anchorCtr="0">
          <a:noAutofit/>
        </a:bodyPr>
        <a:lstStyle/>
        <a:p>
          <a:pPr marL="0" lvl="0" indent="0" algn="l" defTabSz="1022350">
            <a:lnSpc>
              <a:spcPct val="90000"/>
            </a:lnSpc>
            <a:spcBef>
              <a:spcPct val="0"/>
            </a:spcBef>
            <a:spcAft>
              <a:spcPct val="35000"/>
            </a:spcAft>
            <a:buNone/>
          </a:pPr>
          <a:r>
            <a:rPr lang="en-GB" sz="2300" kern="1200" err="1"/>
            <a:t>Leveranciers</a:t>
          </a:r>
          <a:r>
            <a:rPr lang="en-GB" sz="2300" kern="1200"/>
            <a:t>:</a:t>
          </a:r>
        </a:p>
        <a:p>
          <a:pPr marL="171450" lvl="1" indent="-171450" algn="l" defTabSz="800100">
            <a:lnSpc>
              <a:spcPct val="90000"/>
            </a:lnSpc>
            <a:spcBef>
              <a:spcPct val="0"/>
            </a:spcBef>
            <a:spcAft>
              <a:spcPct val="15000"/>
            </a:spcAft>
            <a:buChar char="•"/>
          </a:pPr>
          <a:r>
            <a:rPr lang="en-GB" sz="1800" kern="1200"/>
            <a:t>Eigen termen, taxonomies, </a:t>
          </a:r>
          <a:r>
            <a:rPr lang="en-GB" sz="1800" kern="1200" err="1"/>
            <a:t>modellen</a:t>
          </a:r>
          <a:r>
            <a:rPr lang="en-GB" sz="1800" kern="1200"/>
            <a:t> </a:t>
          </a:r>
        </a:p>
      </dsp:txBody>
      <dsp:txXfrm rot="5400000">
        <a:off x="7697165" y="539287"/>
        <a:ext cx="2385963" cy="1617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17E8C-BA72-4349-86DC-B5006F77825F}">
      <dsp:nvSpPr>
        <dsp:cNvPr id="0" name=""/>
        <dsp:cNvSpPr/>
      </dsp:nvSpPr>
      <dsp:spPr>
        <a:xfrm>
          <a:off x="2261858" y="0"/>
          <a:ext cx="1507905" cy="1097828"/>
        </a:xfrm>
        <a:prstGeom prst="trapezoid">
          <a:avLst>
            <a:gd name="adj" fmla="val 6867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br>
            <a:rPr lang="en-GB" sz="1400" kern="1200" dirty="0"/>
          </a:br>
          <a:r>
            <a:rPr lang="en-GB" sz="1400" kern="1200" dirty="0" err="1"/>
            <a:t>Publieke</a:t>
          </a:r>
          <a:r>
            <a:rPr lang="en-GB" sz="1400" kern="1200" dirty="0"/>
            <a:t> </a:t>
          </a:r>
        </a:p>
        <a:p>
          <a:pPr marL="0" lvl="0" indent="0" algn="ctr" defTabSz="622300">
            <a:lnSpc>
              <a:spcPct val="90000"/>
            </a:lnSpc>
            <a:spcBef>
              <a:spcPct val="0"/>
            </a:spcBef>
            <a:spcAft>
              <a:spcPct val="35000"/>
            </a:spcAft>
            <a:buNone/>
          </a:pPr>
          <a:r>
            <a:rPr lang="en-GB" sz="1400" kern="1200" dirty="0" err="1"/>
            <a:t>waarden</a:t>
          </a:r>
          <a:r>
            <a:rPr lang="en-GB" sz="1400" kern="1200" dirty="0"/>
            <a:t> </a:t>
          </a:r>
        </a:p>
        <a:p>
          <a:pPr marL="0" lvl="0" indent="0" algn="ctr" defTabSz="622300" rtl="0">
            <a:lnSpc>
              <a:spcPct val="90000"/>
            </a:lnSpc>
            <a:spcBef>
              <a:spcPct val="0"/>
            </a:spcBef>
            <a:spcAft>
              <a:spcPct val="35000"/>
            </a:spcAft>
            <a:buNone/>
          </a:pPr>
          <a:r>
            <a:rPr lang="en-GB" sz="1400" kern="1200" dirty="0"/>
            <a:t>of </a:t>
          </a:r>
          <a:r>
            <a:rPr lang="en-GB" sz="1400" kern="1200" dirty="0">
              <a:latin typeface="Calibri Light" panose="020F0302020204030204"/>
            </a:rPr>
            <a:t>strategische doelen</a:t>
          </a:r>
          <a:endParaRPr lang="en-GB" sz="1400" kern="1200" dirty="0"/>
        </a:p>
      </dsp:txBody>
      <dsp:txXfrm>
        <a:off x="2261858" y="0"/>
        <a:ext cx="1507905" cy="1097828"/>
      </dsp:txXfrm>
    </dsp:sp>
    <dsp:sp modelId="{CAEEAEED-9D13-9B4C-BE09-1D4886DEFCD2}">
      <dsp:nvSpPr>
        <dsp:cNvPr id="0" name=""/>
        <dsp:cNvSpPr/>
      </dsp:nvSpPr>
      <dsp:spPr>
        <a:xfrm>
          <a:off x="1507905" y="1097827"/>
          <a:ext cx="3015811" cy="1097828"/>
        </a:xfrm>
        <a:prstGeom prst="trapezoid">
          <a:avLst>
            <a:gd name="adj" fmla="val 68677"/>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alibri Light" panose="020F0302020204030204"/>
            </a:rPr>
            <a:t>(Keten)samenwerking</a:t>
          </a:r>
          <a:endParaRPr lang="en-GB" sz="1600" kern="1200" dirty="0"/>
        </a:p>
      </dsp:txBody>
      <dsp:txXfrm>
        <a:off x="2035672" y="1097827"/>
        <a:ext cx="1960277" cy="1097828"/>
      </dsp:txXfrm>
    </dsp:sp>
    <dsp:sp modelId="{57588598-AFD1-8245-95EC-58C55314A59E}">
      <dsp:nvSpPr>
        <dsp:cNvPr id="0" name=""/>
        <dsp:cNvSpPr/>
      </dsp:nvSpPr>
      <dsp:spPr>
        <a:xfrm>
          <a:off x="753952" y="2195655"/>
          <a:ext cx="4523716" cy="1097828"/>
        </a:xfrm>
        <a:prstGeom prst="trapezoid">
          <a:avLst>
            <a:gd name="adj" fmla="val 68677"/>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Proces of </a:t>
          </a:r>
          <a:r>
            <a:rPr lang="en-GB" sz="1600" kern="1200" dirty="0" err="1"/>
            <a:t>informatie</a:t>
          </a:r>
          <a:endParaRPr lang="en-GB" sz="1600" kern="1200" dirty="0"/>
        </a:p>
      </dsp:txBody>
      <dsp:txXfrm>
        <a:off x="1545603" y="2195655"/>
        <a:ext cx="2940415" cy="1097828"/>
      </dsp:txXfrm>
    </dsp:sp>
    <dsp:sp modelId="{E77DDF6B-DE77-594F-ACD6-3B5AA42480A5}">
      <dsp:nvSpPr>
        <dsp:cNvPr id="0" name=""/>
        <dsp:cNvSpPr/>
      </dsp:nvSpPr>
      <dsp:spPr>
        <a:xfrm>
          <a:off x="0" y="3293483"/>
          <a:ext cx="6031622" cy="1097828"/>
        </a:xfrm>
        <a:prstGeom prst="trapezoid">
          <a:avLst>
            <a:gd name="adj" fmla="val 68677"/>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err="1"/>
            <a:t>Systeem</a:t>
          </a:r>
          <a:r>
            <a:rPr lang="en-GB" sz="1600" kern="1200" dirty="0"/>
            <a:t> of </a:t>
          </a:r>
          <a:r>
            <a:rPr lang="en-GB" sz="1600" kern="1200" dirty="0" err="1"/>
            <a:t>componenten</a:t>
          </a:r>
          <a:endParaRPr lang="en-GB" sz="1600" kern="1200" dirty="0"/>
        </a:p>
      </dsp:txBody>
      <dsp:txXfrm>
        <a:off x="1055533" y="3293483"/>
        <a:ext cx="3920554" cy="1097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612A-A1E3-BF44-B967-32A12959699C}">
      <dsp:nvSpPr>
        <dsp:cNvPr id="0" name=""/>
        <dsp:cNvSpPr/>
      </dsp:nvSpPr>
      <dsp:spPr>
        <a:xfrm>
          <a:off x="9085" y="939424"/>
          <a:ext cx="1255269" cy="247248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Cyber </a:t>
          </a:r>
          <a:r>
            <a:rPr lang="en-GB" sz="1800" kern="1200" err="1"/>
            <a:t>criminelen</a:t>
          </a:r>
          <a:r>
            <a:rPr lang="en-GB" sz="1800" kern="1200"/>
            <a:t> </a:t>
          </a:r>
        </a:p>
      </dsp:txBody>
      <dsp:txXfrm>
        <a:off x="45851" y="976190"/>
        <a:ext cx="1181737" cy="2398956"/>
      </dsp:txXfrm>
    </dsp:sp>
    <dsp:sp modelId="{4AF66442-3194-DF45-9FEA-65550B26C37E}">
      <dsp:nvSpPr>
        <dsp:cNvPr id="0" name=""/>
        <dsp:cNvSpPr/>
      </dsp:nvSpPr>
      <dsp:spPr>
        <a:xfrm>
          <a:off x="1389882" y="2020015"/>
          <a:ext cx="266117" cy="311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389882" y="2082276"/>
        <a:ext cx="186282" cy="186784"/>
      </dsp:txXfrm>
    </dsp:sp>
    <dsp:sp modelId="{C058D57E-456E-3D4F-A953-28775385E02D}">
      <dsp:nvSpPr>
        <dsp:cNvPr id="0" name=""/>
        <dsp:cNvSpPr/>
      </dsp:nvSpPr>
      <dsp:spPr>
        <a:xfrm>
          <a:off x="1766463" y="939424"/>
          <a:ext cx="1255269" cy="247248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t>Uit</a:t>
          </a:r>
          <a:r>
            <a:rPr lang="en-GB" sz="1800" kern="1200"/>
            <a:t> op </a:t>
          </a:r>
          <a:r>
            <a:rPr lang="en-GB" sz="1800" kern="1200" err="1"/>
            <a:t>financieel</a:t>
          </a:r>
          <a:r>
            <a:rPr lang="en-GB" sz="1800" kern="1200"/>
            <a:t> </a:t>
          </a:r>
          <a:r>
            <a:rPr lang="en-GB" sz="1800" kern="1200" err="1"/>
            <a:t>gewin</a:t>
          </a:r>
          <a:endParaRPr lang="en-GB" sz="1800" kern="1200"/>
        </a:p>
      </dsp:txBody>
      <dsp:txXfrm>
        <a:off x="1803229" y="976190"/>
        <a:ext cx="1181737" cy="2398956"/>
      </dsp:txXfrm>
    </dsp:sp>
    <dsp:sp modelId="{31B859B8-F82B-264D-A9CA-2B46594B3E00}">
      <dsp:nvSpPr>
        <dsp:cNvPr id="0" name=""/>
        <dsp:cNvSpPr/>
      </dsp:nvSpPr>
      <dsp:spPr>
        <a:xfrm>
          <a:off x="3147260" y="2020015"/>
          <a:ext cx="266117" cy="311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3147260" y="2082276"/>
        <a:ext cx="186282" cy="186784"/>
      </dsp:txXfrm>
    </dsp:sp>
    <dsp:sp modelId="{AD2158E2-D04F-364F-9DD6-F160AC7E253D}">
      <dsp:nvSpPr>
        <dsp:cNvPr id="0" name=""/>
        <dsp:cNvSpPr/>
      </dsp:nvSpPr>
      <dsp:spPr>
        <a:xfrm>
          <a:off x="3523841" y="939424"/>
          <a:ext cx="1255269" cy="247248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t>leggen</a:t>
          </a:r>
          <a:r>
            <a:rPr lang="en-GB" sz="1800" kern="1200"/>
            <a:t> de website plat </a:t>
          </a:r>
          <a:r>
            <a:rPr lang="en-GB" sz="1800" kern="1200" err="1"/>
            <a:t>en</a:t>
          </a:r>
          <a:r>
            <a:rPr lang="en-GB" sz="1800" kern="1200"/>
            <a:t> </a:t>
          </a:r>
          <a:r>
            <a:rPr lang="en-GB" sz="1800" kern="1200" err="1"/>
            <a:t>eisen</a:t>
          </a:r>
          <a:r>
            <a:rPr lang="en-GB" sz="1800" kern="1200"/>
            <a:t> </a:t>
          </a:r>
          <a:r>
            <a:rPr lang="en-GB" sz="1800" kern="1200" err="1"/>
            <a:t>losgeld</a:t>
          </a:r>
          <a:endParaRPr lang="en-GB" sz="1800" kern="1200"/>
        </a:p>
      </dsp:txBody>
      <dsp:txXfrm>
        <a:off x="3560607" y="976190"/>
        <a:ext cx="1181737" cy="2398956"/>
      </dsp:txXfrm>
    </dsp:sp>
    <dsp:sp modelId="{6F918E30-7A75-1A43-B2D5-E6B224B559BC}">
      <dsp:nvSpPr>
        <dsp:cNvPr id="0" name=""/>
        <dsp:cNvSpPr/>
      </dsp:nvSpPr>
      <dsp:spPr>
        <a:xfrm>
          <a:off x="4904638" y="2020015"/>
          <a:ext cx="266117" cy="311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4904638" y="2082276"/>
        <a:ext cx="186282" cy="186784"/>
      </dsp:txXfrm>
    </dsp:sp>
    <dsp:sp modelId="{FF78B4E3-95C5-BA45-86EA-DA4DCA40011A}">
      <dsp:nvSpPr>
        <dsp:cNvPr id="0" name=""/>
        <dsp:cNvSpPr/>
      </dsp:nvSpPr>
      <dsp:spPr>
        <a:xfrm>
          <a:off x="5281219" y="939424"/>
          <a:ext cx="1255269" cy="247248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t>doordat</a:t>
          </a:r>
          <a:r>
            <a:rPr lang="en-GB" sz="1800" kern="1200"/>
            <a:t> </a:t>
          </a:r>
          <a:r>
            <a:rPr lang="en-GB" sz="1800" kern="1200" err="1"/>
            <a:t>een</a:t>
          </a:r>
          <a:r>
            <a:rPr lang="en-GB" sz="1800" kern="1200"/>
            <a:t> </a:t>
          </a:r>
          <a:r>
            <a:rPr lang="en-GB" sz="1800" kern="1200" err="1"/>
            <a:t>bekende</a:t>
          </a:r>
          <a:r>
            <a:rPr lang="en-GB" sz="1800" kern="1200"/>
            <a:t> </a:t>
          </a:r>
          <a:r>
            <a:rPr lang="en-GB" sz="1800" kern="1200" err="1"/>
            <a:t>kwetsbaarheid</a:t>
          </a:r>
          <a:r>
            <a:rPr lang="en-GB" sz="1800" kern="1200"/>
            <a:t> </a:t>
          </a:r>
          <a:r>
            <a:rPr lang="en-GB" sz="1800" kern="1200" err="1"/>
            <a:t>nog</a:t>
          </a:r>
          <a:r>
            <a:rPr lang="en-GB" sz="1800" kern="1200"/>
            <a:t> </a:t>
          </a:r>
          <a:r>
            <a:rPr lang="en-GB" sz="1800" kern="1200" err="1"/>
            <a:t>niet</a:t>
          </a:r>
          <a:r>
            <a:rPr lang="en-GB" sz="1800" kern="1200"/>
            <a:t> was </a:t>
          </a:r>
          <a:r>
            <a:rPr lang="en-GB" sz="1800" kern="1200" err="1"/>
            <a:t>gepatched</a:t>
          </a:r>
          <a:endParaRPr lang="en-GB" sz="1800" kern="1200"/>
        </a:p>
      </dsp:txBody>
      <dsp:txXfrm>
        <a:off x="5317985" y="976190"/>
        <a:ext cx="1181737" cy="2398956"/>
      </dsp:txXfrm>
    </dsp:sp>
    <dsp:sp modelId="{94EFCD6E-44F6-5543-A04B-A744D51964B4}">
      <dsp:nvSpPr>
        <dsp:cNvPr id="0" name=""/>
        <dsp:cNvSpPr/>
      </dsp:nvSpPr>
      <dsp:spPr>
        <a:xfrm>
          <a:off x="6662015" y="2020015"/>
          <a:ext cx="266117" cy="311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6662015" y="2082276"/>
        <a:ext cx="186282" cy="186784"/>
      </dsp:txXfrm>
    </dsp:sp>
    <dsp:sp modelId="{3E7A52B9-02B3-BF46-9139-CBAF7807024E}">
      <dsp:nvSpPr>
        <dsp:cNvPr id="0" name=""/>
        <dsp:cNvSpPr/>
      </dsp:nvSpPr>
      <dsp:spPr>
        <a:xfrm>
          <a:off x="7038596" y="939424"/>
          <a:ext cx="1255269" cy="247248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err="1">
              <a:solidFill>
                <a:schemeClr val="bg1"/>
              </a:solidFill>
            </a:rPr>
            <a:t>potentiële</a:t>
          </a:r>
          <a:r>
            <a:rPr lang="en-GB" sz="1800" kern="1200">
              <a:solidFill>
                <a:schemeClr val="bg1"/>
              </a:solidFill>
            </a:rPr>
            <a:t> </a:t>
          </a:r>
          <a:r>
            <a:rPr lang="en-GB" sz="1800" kern="1200" err="1">
              <a:solidFill>
                <a:schemeClr val="bg1"/>
              </a:solidFill>
            </a:rPr>
            <a:t>studenten</a:t>
          </a:r>
          <a:r>
            <a:rPr lang="en-GB" sz="1800" kern="1200">
              <a:solidFill>
                <a:schemeClr val="bg1"/>
              </a:solidFill>
            </a:rPr>
            <a:t> </a:t>
          </a:r>
          <a:r>
            <a:rPr lang="en-GB" sz="1800" kern="1200" err="1">
              <a:solidFill>
                <a:schemeClr val="bg1"/>
              </a:solidFill>
            </a:rPr>
            <a:t>kunnen</a:t>
          </a:r>
          <a:r>
            <a:rPr lang="en-GB" sz="1800" kern="1200">
              <a:solidFill>
                <a:schemeClr val="bg1"/>
              </a:solidFill>
            </a:rPr>
            <a:t> </a:t>
          </a:r>
          <a:r>
            <a:rPr lang="en-GB" sz="1800" kern="1200" err="1">
              <a:solidFill>
                <a:schemeClr val="bg1"/>
              </a:solidFill>
            </a:rPr>
            <a:t>niet</a:t>
          </a:r>
          <a:r>
            <a:rPr lang="en-GB" sz="1800" kern="1200">
              <a:solidFill>
                <a:schemeClr val="bg1"/>
              </a:solidFill>
            </a:rPr>
            <a:t> </a:t>
          </a:r>
          <a:r>
            <a:rPr lang="en-GB" sz="1800" kern="1200" err="1">
              <a:solidFill>
                <a:schemeClr val="bg1"/>
              </a:solidFill>
            </a:rPr>
            <a:t>inschrijven</a:t>
          </a:r>
          <a:r>
            <a:rPr lang="en-GB" sz="1800" kern="1200">
              <a:solidFill>
                <a:schemeClr val="bg1"/>
              </a:solidFill>
            </a:rPr>
            <a:t> </a:t>
          </a:r>
          <a:r>
            <a:rPr lang="en-GB" sz="1800" kern="1200" err="1">
              <a:solidFill>
                <a:schemeClr val="bg1"/>
              </a:solidFill>
            </a:rPr>
            <a:t>en</a:t>
          </a:r>
          <a:r>
            <a:rPr lang="en-GB" sz="1800" kern="1200">
              <a:solidFill>
                <a:schemeClr val="bg1"/>
              </a:solidFill>
            </a:rPr>
            <a:t> </a:t>
          </a:r>
          <a:r>
            <a:rPr lang="en-GB" sz="1800" kern="1200" err="1">
              <a:solidFill>
                <a:schemeClr val="bg1"/>
              </a:solidFill>
            </a:rPr>
            <a:t>kiezen</a:t>
          </a:r>
          <a:r>
            <a:rPr lang="en-GB" sz="1800" kern="1200">
              <a:solidFill>
                <a:schemeClr val="bg1"/>
              </a:solidFill>
            </a:rPr>
            <a:t> </a:t>
          </a:r>
          <a:r>
            <a:rPr lang="en-GB" sz="1800" kern="1200" err="1">
              <a:solidFill>
                <a:schemeClr val="bg1"/>
              </a:solidFill>
            </a:rPr>
            <a:t>voor</a:t>
          </a:r>
          <a:r>
            <a:rPr lang="en-GB" sz="1800" kern="1200">
              <a:solidFill>
                <a:schemeClr val="bg1"/>
              </a:solidFill>
            </a:rPr>
            <a:t> </a:t>
          </a:r>
          <a:r>
            <a:rPr lang="en-GB" sz="1800" kern="1200" err="1">
              <a:solidFill>
                <a:schemeClr val="bg1"/>
              </a:solidFill>
            </a:rPr>
            <a:t>andere</a:t>
          </a:r>
          <a:r>
            <a:rPr lang="en-GB" sz="1800" kern="1200">
              <a:solidFill>
                <a:schemeClr val="bg1"/>
              </a:solidFill>
            </a:rPr>
            <a:t> </a:t>
          </a:r>
          <a:r>
            <a:rPr lang="en-GB" sz="1800" kern="1200" err="1">
              <a:solidFill>
                <a:schemeClr val="bg1"/>
              </a:solidFill>
            </a:rPr>
            <a:t>instelling</a:t>
          </a:r>
          <a:endParaRPr lang="en-GB" sz="1800" kern="1200">
            <a:solidFill>
              <a:schemeClr val="bg1"/>
            </a:solidFill>
          </a:endParaRPr>
        </a:p>
      </dsp:txBody>
      <dsp:txXfrm>
        <a:off x="7075362" y="976190"/>
        <a:ext cx="1181737" cy="2398956"/>
      </dsp:txXfrm>
    </dsp:sp>
    <dsp:sp modelId="{1FE05E79-3786-904C-9704-420EA08818F9}">
      <dsp:nvSpPr>
        <dsp:cNvPr id="0" name=""/>
        <dsp:cNvSpPr/>
      </dsp:nvSpPr>
      <dsp:spPr>
        <a:xfrm>
          <a:off x="8419393" y="2020015"/>
          <a:ext cx="266117" cy="311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8419393" y="2082276"/>
        <a:ext cx="186282" cy="186784"/>
      </dsp:txXfrm>
    </dsp:sp>
    <dsp:sp modelId="{6244E914-D988-B24C-A1D2-594616CA58F8}">
      <dsp:nvSpPr>
        <dsp:cNvPr id="0" name=""/>
        <dsp:cNvSpPr/>
      </dsp:nvSpPr>
      <dsp:spPr>
        <a:xfrm>
          <a:off x="8795974" y="939424"/>
          <a:ext cx="1255269" cy="247248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er </a:t>
          </a:r>
          <a:r>
            <a:rPr lang="en-GB" sz="1800" kern="1200" err="1">
              <a:solidFill>
                <a:schemeClr val="bg1"/>
              </a:solidFill>
            </a:rPr>
            <a:t>zijn</a:t>
          </a:r>
          <a:r>
            <a:rPr lang="en-GB" sz="1800" kern="1200">
              <a:solidFill>
                <a:schemeClr val="bg1"/>
              </a:solidFill>
            </a:rPr>
            <a:t> minder </a:t>
          </a:r>
          <a:r>
            <a:rPr lang="en-GB" sz="1800" kern="1200" err="1">
              <a:solidFill>
                <a:schemeClr val="bg1"/>
              </a:solidFill>
            </a:rPr>
            <a:t>aanmeldingen</a:t>
          </a:r>
          <a:r>
            <a:rPr lang="en-GB" sz="1800" kern="1200">
              <a:solidFill>
                <a:schemeClr val="bg1"/>
              </a:solidFill>
            </a:rPr>
            <a:t> dan </a:t>
          </a:r>
          <a:r>
            <a:rPr lang="en-GB" sz="1800" kern="1200" err="1">
              <a:solidFill>
                <a:schemeClr val="bg1"/>
              </a:solidFill>
            </a:rPr>
            <a:t>verwacht</a:t>
          </a:r>
          <a:endParaRPr lang="en-GB" sz="1800" kern="1200">
            <a:solidFill>
              <a:schemeClr val="bg1"/>
            </a:solidFill>
          </a:endParaRPr>
        </a:p>
      </dsp:txBody>
      <dsp:txXfrm>
        <a:off x="8832740" y="976190"/>
        <a:ext cx="1181737" cy="2398956"/>
      </dsp:txXfrm>
    </dsp:sp>
    <dsp:sp modelId="{892396A1-8D99-4747-A88C-AC2EBE9713DC}">
      <dsp:nvSpPr>
        <dsp:cNvPr id="0" name=""/>
        <dsp:cNvSpPr/>
      </dsp:nvSpPr>
      <dsp:spPr>
        <a:xfrm>
          <a:off x="10176771" y="2020015"/>
          <a:ext cx="266117" cy="311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0176771" y="2082276"/>
        <a:ext cx="186282" cy="186784"/>
      </dsp:txXfrm>
    </dsp:sp>
    <dsp:sp modelId="{077B7B06-53B7-D746-894F-E3D340849897}">
      <dsp:nvSpPr>
        <dsp:cNvPr id="0" name=""/>
        <dsp:cNvSpPr/>
      </dsp:nvSpPr>
      <dsp:spPr>
        <a:xfrm>
          <a:off x="10553352" y="939424"/>
          <a:ext cx="1255269" cy="247248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we </a:t>
          </a:r>
          <a:r>
            <a:rPr lang="en-GB" sz="1800" kern="1200" err="1">
              <a:solidFill>
                <a:schemeClr val="bg1"/>
              </a:solidFill>
            </a:rPr>
            <a:t>lopen</a:t>
          </a:r>
          <a:r>
            <a:rPr lang="en-GB" sz="1800" kern="1200">
              <a:solidFill>
                <a:schemeClr val="bg1"/>
              </a:solidFill>
            </a:rPr>
            <a:t> euros mis</a:t>
          </a:r>
        </a:p>
      </dsp:txBody>
      <dsp:txXfrm>
        <a:off x="10590118" y="976190"/>
        <a:ext cx="1181737" cy="2398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23420-133A-44EC-915B-995D904F989E}">
      <dsp:nvSpPr>
        <dsp:cNvPr id="0" name=""/>
        <dsp:cNvSpPr/>
      </dsp:nvSpPr>
      <dsp:spPr>
        <a:xfrm rot="5400000">
          <a:off x="6867885" y="-3711276"/>
          <a:ext cx="879317" cy="8438933"/>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  impact is direct </a:t>
          </a:r>
          <a:r>
            <a:rPr lang="en-US" sz="1600" kern="1200" dirty="0" err="1"/>
            <a:t>en</a:t>
          </a:r>
          <a:r>
            <a:rPr lang="en-US" sz="1600" kern="1200" dirty="0"/>
            <a:t> </a:t>
          </a:r>
          <a:r>
            <a:rPr lang="en-US" sz="1600" kern="1200" dirty="0" err="1"/>
            <a:t>immens</a:t>
          </a:r>
          <a:r>
            <a:rPr lang="en-US" sz="1600" kern="1200" dirty="0"/>
            <a:t>. </a:t>
          </a:r>
          <a:r>
            <a:rPr lang="en-US" sz="1600" kern="1200" dirty="0" err="1"/>
            <a:t>Alle</a:t>
          </a:r>
          <a:r>
            <a:rPr lang="en-US" sz="1600" kern="1200" dirty="0"/>
            <a:t> </a:t>
          </a:r>
          <a:r>
            <a:rPr lang="en-US" sz="1600" kern="1200" dirty="0" err="1"/>
            <a:t>aangesloten</a:t>
          </a:r>
          <a:r>
            <a:rPr lang="en-US" sz="1600" kern="1200" dirty="0"/>
            <a:t> </a:t>
          </a:r>
          <a:r>
            <a:rPr lang="en-US" sz="1600" kern="1200" dirty="0" err="1"/>
            <a:t>onderwijsinstellingen</a:t>
          </a:r>
          <a:r>
            <a:rPr lang="en-US" sz="1600" kern="1200" dirty="0"/>
            <a:t> </a:t>
          </a:r>
          <a:r>
            <a:rPr lang="en-US" sz="1600" kern="1200" dirty="0" err="1"/>
            <a:t>kampen</a:t>
          </a:r>
          <a:r>
            <a:rPr lang="en-US" sz="1600" kern="1200" dirty="0"/>
            <a:t> met </a:t>
          </a:r>
          <a:r>
            <a:rPr lang="en-US" sz="1600" kern="1200" dirty="0" err="1"/>
            <a:t>serieuze</a:t>
          </a:r>
          <a:r>
            <a:rPr lang="en-US" sz="1600" kern="1200" dirty="0"/>
            <a:t> </a:t>
          </a:r>
          <a:r>
            <a:rPr lang="en-US" sz="1600" kern="1200" dirty="0" err="1"/>
            <a:t>problemen</a:t>
          </a:r>
          <a:r>
            <a:rPr lang="en-US" sz="1600" kern="1200" dirty="0"/>
            <a:t> </a:t>
          </a:r>
          <a:r>
            <a:rPr lang="en-US" sz="1600" kern="1200" dirty="0" err="1"/>
            <a:t>en</a:t>
          </a:r>
          <a:r>
            <a:rPr lang="en-US" sz="1600" kern="1200" dirty="0"/>
            <a:t> </a:t>
          </a:r>
          <a:r>
            <a:rPr lang="en-US" sz="1600" kern="1200" dirty="0" err="1"/>
            <a:t>dat</a:t>
          </a:r>
          <a:r>
            <a:rPr lang="en-US" sz="1600" kern="1200" dirty="0"/>
            <a:t> </a:t>
          </a:r>
          <a:r>
            <a:rPr lang="en-US" sz="1600" kern="1200" dirty="0" err="1"/>
            <a:t>raakt</a:t>
          </a:r>
          <a:r>
            <a:rPr lang="en-US" sz="1600" kern="1200" dirty="0"/>
            <a:t> </a:t>
          </a:r>
          <a:r>
            <a:rPr lang="en-US" sz="1600" kern="1200" dirty="0" err="1"/>
            <a:t>ook</a:t>
          </a:r>
          <a:r>
            <a:rPr lang="en-US" sz="1600" kern="1200" dirty="0"/>
            <a:t> </a:t>
          </a:r>
          <a:r>
            <a:rPr lang="en-US" sz="1600" kern="1200" dirty="0" err="1"/>
            <a:t>nationale</a:t>
          </a:r>
          <a:r>
            <a:rPr lang="en-US" sz="1600" kern="1200" dirty="0"/>
            <a:t> </a:t>
          </a:r>
          <a:r>
            <a:rPr lang="en-US" sz="1600" kern="1200" dirty="0" err="1"/>
            <a:t>belangen</a:t>
          </a:r>
          <a:r>
            <a:rPr lang="en-US" sz="1600" kern="1200" dirty="0"/>
            <a:t>. </a:t>
          </a:r>
          <a:r>
            <a:rPr lang="en-US" sz="1600" kern="1200" dirty="0" err="1"/>
            <a:t>En</a:t>
          </a:r>
          <a:r>
            <a:rPr lang="en-US" sz="1600" kern="1200" dirty="0"/>
            <a:t>/of het </a:t>
          </a:r>
          <a:r>
            <a:rPr lang="en-US" sz="1600" kern="1200" dirty="0" err="1"/>
            <a:t>heeft</a:t>
          </a:r>
          <a:r>
            <a:rPr lang="en-US" sz="1600" kern="1200" dirty="0"/>
            <a:t> </a:t>
          </a:r>
          <a:r>
            <a:rPr lang="en-US" sz="1600" kern="1200" dirty="0" err="1"/>
            <a:t>dood</a:t>
          </a:r>
          <a:r>
            <a:rPr lang="en-US" sz="1600" kern="1200" dirty="0"/>
            <a:t> tot </a:t>
          </a:r>
          <a:r>
            <a:rPr lang="en-US" sz="1600" kern="1200" dirty="0" err="1"/>
            <a:t>gevolg</a:t>
          </a:r>
          <a:r>
            <a:rPr lang="en-US" sz="1600" kern="1200" dirty="0"/>
            <a:t>.</a:t>
          </a:r>
        </a:p>
      </dsp:txBody>
      <dsp:txXfrm rot="-5400000">
        <a:off x="3088078" y="111456"/>
        <a:ext cx="8396008" cy="793467"/>
      </dsp:txXfrm>
    </dsp:sp>
    <dsp:sp modelId="{174EAD8D-36EC-400B-9B95-50E00D0A5E9E}">
      <dsp:nvSpPr>
        <dsp:cNvPr id="0" name=""/>
        <dsp:cNvSpPr/>
      </dsp:nvSpPr>
      <dsp:spPr>
        <a:xfrm>
          <a:off x="287087" y="2314"/>
          <a:ext cx="2800990" cy="101175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l" defTabSz="1466850">
            <a:lnSpc>
              <a:spcPct val="90000"/>
            </a:lnSpc>
            <a:spcBef>
              <a:spcPct val="0"/>
            </a:spcBef>
            <a:spcAft>
              <a:spcPct val="35000"/>
            </a:spcAft>
            <a:buNone/>
          </a:pPr>
          <a:r>
            <a:rPr lang="en-US" sz="3300" kern="1200" dirty="0">
              <a:solidFill>
                <a:srgbClr val="FF0000"/>
              </a:solidFill>
            </a:rPr>
            <a:t>5. </a:t>
          </a:r>
          <a:r>
            <a:rPr lang="en-US" sz="3300" kern="1200" dirty="0" err="1">
              <a:solidFill>
                <a:srgbClr val="FF0000"/>
              </a:solidFill>
            </a:rPr>
            <a:t>Catastrofaal</a:t>
          </a:r>
          <a:r>
            <a:rPr lang="en-US" sz="3300" kern="1200" dirty="0">
              <a:solidFill>
                <a:srgbClr val="FF0000"/>
              </a:solidFill>
            </a:rPr>
            <a:t> </a:t>
          </a:r>
        </a:p>
      </dsp:txBody>
      <dsp:txXfrm>
        <a:off x="336477" y="51704"/>
        <a:ext cx="2702210" cy="912971"/>
      </dsp:txXfrm>
    </dsp:sp>
    <dsp:sp modelId="{B45AF75B-B46C-41F1-8788-77D1CDBAE353}">
      <dsp:nvSpPr>
        <dsp:cNvPr id="0" name=""/>
        <dsp:cNvSpPr/>
      </dsp:nvSpPr>
      <dsp:spPr>
        <a:xfrm rot="5400000">
          <a:off x="6867885" y="-2648937"/>
          <a:ext cx="879317" cy="8438933"/>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 impact is </a:t>
          </a:r>
          <a:r>
            <a:rPr lang="en-US" sz="1600" kern="1200" dirty="0" err="1"/>
            <a:t>groot</a:t>
          </a:r>
          <a:r>
            <a:rPr lang="en-US" sz="1600" kern="1200" dirty="0"/>
            <a:t>. De </a:t>
          </a:r>
          <a:r>
            <a:rPr lang="en-US" sz="1600" kern="1200" dirty="0" err="1"/>
            <a:t>geraakte</a:t>
          </a:r>
          <a:r>
            <a:rPr lang="en-US" sz="1600" kern="1200" dirty="0"/>
            <a:t> </a:t>
          </a:r>
          <a:r>
            <a:rPr lang="en-US" sz="1600" kern="1200" dirty="0" err="1"/>
            <a:t>organisatie</a:t>
          </a:r>
          <a:r>
            <a:rPr lang="en-US" sz="1600" kern="1200" dirty="0"/>
            <a:t> </a:t>
          </a:r>
          <a:r>
            <a:rPr lang="en-US" sz="1600" kern="1200" dirty="0" err="1"/>
            <a:t>functioneert</a:t>
          </a:r>
          <a:r>
            <a:rPr lang="en-US" sz="1600" kern="1200" dirty="0"/>
            <a:t> </a:t>
          </a:r>
          <a:r>
            <a:rPr lang="en-US" sz="1600" kern="1200" dirty="0" err="1"/>
            <a:t>niet</a:t>
          </a:r>
          <a:r>
            <a:rPr lang="en-US" sz="1600" kern="1200" dirty="0"/>
            <a:t> </a:t>
          </a:r>
          <a:r>
            <a:rPr lang="en-US" sz="1600" kern="1200" dirty="0" err="1"/>
            <a:t>meer</a:t>
          </a:r>
          <a:r>
            <a:rPr lang="en-US" sz="1600" kern="1200" dirty="0"/>
            <a:t>, </a:t>
          </a:r>
          <a:r>
            <a:rPr lang="en-US" sz="1600" kern="1200" dirty="0" err="1"/>
            <a:t>en</a:t>
          </a:r>
          <a:r>
            <a:rPr lang="en-US" sz="1600" kern="1200" dirty="0"/>
            <a:t> </a:t>
          </a:r>
          <a:r>
            <a:rPr lang="en-US" sz="1600" kern="1200" dirty="0" err="1"/>
            <a:t>zal</a:t>
          </a:r>
          <a:r>
            <a:rPr lang="en-US" sz="1600" kern="1200" dirty="0"/>
            <a:t> </a:t>
          </a:r>
          <a:r>
            <a:rPr lang="en-US" sz="1600" kern="1200" dirty="0" err="1"/>
            <a:t>er</a:t>
          </a:r>
          <a:r>
            <a:rPr lang="en-US" sz="1600" kern="1200" dirty="0"/>
            <a:t> </a:t>
          </a:r>
          <a:r>
            <a:rPr lang="en-US" sz="1600" kern="1200" dirty="0" err="1"/>
            <a:t>niet</a:t>
          </a:r>
          <a:r>
            <a:rPr lang="en-US" sz="1600" kern="1200" dirty="0"/>
            <a:t> of </a:t>
          </a:r>
          <a:r>
            <a:rPr lang="en-US" sz="1600" kern="1200" dirty="0" err="1"/>
            <a:t>nauwelijks</a:t>
          </a:r>
          <a:r>
            <a:rPr lang="en-US" sz="1600" kern="1200" dirty="0"/>
            <a:t> </a:t>
          </a:r>
          <a:r>
            <a:rPr lang="en-US" sz="1600" kern="1200" dirty="0" err="1"/>
            <a:t>meer</a:t>
          </a:r>
          <a:r>
            <a:rPr lang="en-US" sz="1600" kern="1200" dirty="0"/>
            <a:t> van </a:t>
          </a:r>
          <a:r>
            <a:rPr lang="en-US" sz="1600" kern="1200" dirty="0" err="1"/>
            <a:t>kunnen</a:t>
          </a:r>
          <a:r>
            <a:rPr lang="en-US" sz="1600" kern="1200" dirty="0"/>
            <a:t> </a:t>
          </a:r>
          <a:r>
            <a:rPr lang="en-US" sz="1600" kern="1200" dirty="0" err="1"/>
            <a:t>herstellen</a:t>
          </a:r>
          <a:r>
            <a:rPr lang="en-US" sz="1600" kern="1200" dirty="0"/>
            <a:t>. </a:t>
          </a:r>
          <a:r>
            <a:rPr lang="en-US" sz="1600" kern="1200" dirty="0" err="1"/>
            <a:t>Ook</a:t>
          </a:r>
          <a:r>
            <a:rPr lang="en-US" sz="1600" kern="1200" dirty="0"/>
            <a:t> </a:t>
          </a:r>
          <a:r>
            <a:rPr lang="en-US" sz="1600" kern="1200" dirty="0" err="1"/>
            <a:t>diens</a:t>
          </a:r>
          <a:r>
            <a:rPr lang="en-US" sz="1600" kern="1200" dirty="0"/>
            <a:t> partners </a:t>
          </a:r>
          <a:r>
            <a:rPr lang="en-US" sz="1600" kern="1200" dirty="0" err="1"/>
            <a:t>worden</a:t>
          </a:r>
          <a:r>
            <a:rPr lang="en-US" sz="1600" kern="1200" dirty="0"/>
            <a:t> </a:t>
          </a:r>
          <a:r>
            <a:rPr lang="en-US" sz="1600" kern="1200" dirty="0" err="1"/>
            <a:t>dus</a:t>
          </a:r>
          <a:r>
            <a:rPr lang="en-US" sz="1600" kern="1200" dirty="0"/>
            <a:t> </a:t>
          </a:r>
          <a:r>
            <a:rPr lang="en-US" sz="1600" kern="1200" dirty="0" err="1"/>
            <a:t>geraakt</a:t>
          </a:r>
          <a:r>
            <a:rPr lang="en-US" sz="1600" kern="1200" dirty="0"/>
            <a:t>. </a:t>
          </a:r>
          <a:r>
            <a:rPr lang="en-US" sz="1600" kern="1200" dirty="0" err="1"/>
            <a:t>En</a:t>
          </a:r>
          <a:r>
            <a:rPr lang="en-US" sz="1600" kern="1200" dirty="0"/>
            <a:t>/of het </a:t>
          </a:r>
          <a:r>
            <a:rPr lang="en-US" sz="1600" kern="1200" dirty="0" err="1"/>
            <a:t>heeft</a:t>
          </a:r>
          <a:r>
            <a:rPr lang="en-US" sz="1600" kern="1200" dirty="0"/>
            <a:t> </a:t>
          </a:r>
          <a:r>
            <a:rPr lang="en-US" sz="1600" kern="1200" dirty="0" err="1"/>
            <a:t>zwaar</a:t>
          </a:r>
          <a:r>
            <a:rPr lang="en-US" sz="1600" kern="1200" dirty="0"/>
            <a:t> </a:t>
          </a:r>
          <a:r>
            <a:rPr lang="en-US" sz="1600" kern="1200" dirty="0" err="1"/>
            <a:t>letsel</a:t>
          </a:r>
          <a:r>
            <a:rPr lang="en-US" sz="1600" kern="1200" dirty="0"/>
            <a:t> tot </a:t>
          </a:r>
          <a:r>
            <a:rPr lang="en-US" sz="1600" kern="1200" dirty="0" err="1"/>
            <a:t>gevolg</a:t>
          </a:r>
          <a:r>
            <a:rPr lang="en-US" sz="1600" kern="1200" dirty="0"/>
            <a:t>.</a:t>
          </a:r>
        </a:p>
      </dsp:txBody>
      <dsp:txXfrm rot="-5400000">
        <a:off x="3088078" y="1173795"/>
        <a:ext cx="8396008" cy="793467"/>
      </dsp:txXfrm>
    </dsp:sp>
    <dsp:sp modelId="{A62D017A-F2D3-4CEF-8D5E-77E35945A593}">
      <dsp:nvSpPr>
        <dsp:cNvPr id="0" name=""/>
        <dsp:cNvSpPr/>
      </dsp:nvSpPr>
      <dsp:spPr>
        <a:xfrm>
          <a:off x="287087" y="1064653"/>
          <a:ext cx="2800990" cy="101175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accent2"/>
              </a:solidFill>
            </a:rPr>
            <a:t>4. </a:t>
          </a:r>
          <a:r>
            <a:rPr lang="en-US" sz="3300" kern="1200" dirty="0" err="1">
              <a:solidFill>
                <a:schemeClr val="accent2"/>
              </a:solidFill>
            </a:rPr>
            <a:t>Kritiek</a:t>
          </a:r>
          <a:endParaRPr lang="en-US" sz="3300" kern="1200" dirty="0">
            <a:solidFill>
              <a:schemeClr val="accent2"/>
            </a:solidFill>
          </a:endParaRPr>
        </a:p>
      </dsp:txBody>
      <dsp:txXfrm>
        <a:off x="336477" y="1114043"/>
        <a:ext cx="2702210" cy="912971"/>
      </dsp:txXfrm>
    </dsp:sp>
    <dsp:sp modelId="{2D76CFE3-5143-4A7A-B1EC-BE81547C59EF}">
      <dsp:nvSpPr>
        <dsp:cNvPr id="0" name=""/>
        <dsp:cNvSpPr/>
      </dsp:nvSpPr>
      <dsp:spPr>
        <a:xfrm rot="5400000">
          <a:off x="6867885" y="-1586597"/>
          <a:ext cx="879317" cy="8438933"/>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Het </a:t>
          </a:r>
          <a:r>
            <a:rPr lang="en-US" sz="1600" kern="1200" dirty="0" err="1"/>
            <a:t>geraakte</a:t>
          </a:r>
          <a:r>
            <a:rPr lang="en-US" sz="1600" kern="1200" dirty="0"/>
            <a:t> </a:t>
          </a:r>
          <a:r>
            <a:rPr lang="en-US" sz="1600" kern="1200" dirty="0" err="1"/>
            <a:t>systeem</a:t>
          </a:r>
          <a:r>
            <a:rPr lang="en-US" sz="1600" kern="1200" dirty="0"/>
            <a:t> of </a:t>
          </a:r>
          <a:r>
            <a:rPr lang="en-US" sz="1600" kern="1200" dirty="0" err="1"/>
            <a:t>proces</a:t>
          </a:r>
          <a:r>
            <a:rPr lang="en-US" sz="1600" kern="1200" dirty="0"/>
            <a:t> </a:t>
          </a:r>
          <a:r>
            <a:rPr lang="en-US" sz="1600" kern="1200" dirty="0" err="1"/>
            <a:t>functioneert</a:t>
          </a:r>
          <a:r>
            <a:rPr lang="en-US" sz="1600" kern="1200" dirty="0"/>
            <a:t> </a:t>
          </a:r>
          <a:r>
            <a:rPr lang="en-US" sz="1600" kern="1200" dirty="0" err="1"/>
            <a:t>niet</a:t>
          </a:r>
          <a:r>
            <a:rPr lang="en-US" sz="1600" kern="1200" dirty="0"/>
            <a:t> </a:t>
          </a:r>
          <a:r>
            <a:rPr lang="en-US" sz="1600" kern="1200" dirty="0" err="1"/>
            <a:t>meer</a:t>
          </a:r>
          <a:r>
            <a:rPr lang="en-US" sz="1600" kern="1200" dirty="0"/>
            <a:t> </a:t>
          </a:r>
          <a:r>
            <a:rPr lang="en-US" sz="1600" kern="1200" dirty="0" err="1"/>
            <a:t>en</a:t>
          </a:r>
          <a:r>
            <a:rPr lang="en-US" sz="1600" kern="1200" dirty="0"/>
            <a:t> </a:t>
          </a:r>
          <a:r>
            <a:rPr lang="en-US" sz="1600" kern="1200" dirty="0" err="1"/>
            <a:t>moet</a:t>
          </a:r>
          <a:r>
            <a:rPr lang="en-US" sz="1600" kern="1200" dirty="0"/>
            <a:t> </a:t>
          </a:r>
          <a:r>
            <a:rPr lang="en-US" sz="1600" kern="1200" dirty="0" err="1"/>
            <a:t>hersteld</a:t>
          </a:r>
          <a:r>
            <a:rPr lang="en-US" sz="1600" kern="1200" dirty="0"/>
            <a:t> </a:t>
          </a:r>
          <a:r>
            <a:rPr lang="en-US" sz="1600" kern="1200" dirty="0" err="1"/>
            <a:t>worden</a:t>
          </a:r>
          <a:r>
            <a:rPr lang="en-US" sz="1600" kern="1200" dirty="0"/>
            <a:t>, met </a:t>
          </a:r>
          <a:r>
            <a:rPr lang="en-US" sz="1600" kern="1200" dirty="0" err="1"/>
            <a:t>flinke</a:t>
          </a:r>
          <a:r>
            <a:rPr lang="en-US" sz="1600" kern="1200" dirty="0"/>
            <a:t> </a:t>
          </a:r>
          <a:r>
            <a:rPr lang="en-US" sz="1600" kern="1200" dirty="0" err="1"/>
            <a:t>reputatieschade</a:t>
          </a:r>
          <a:r>
            <a:rPr lang="en-US" sz="1600" kern="1200" dirty="0"/>
            <a:t> </a:t>
          </a:r>
          <a:r>
            <a:rPr lang="en-US" sz="1600" kern="1200" dirty="0" err="1"/>
            <a:t>en</a:t>
          </a:r>
          <a:r>
            <a:rPr lang="en-US" sz="1600" kern="1200" dirty="0"/>
            <a:t> </a:t>
          </a:r>
          <a:r>
            <a:rPr lang="en-US" sz="1600" kern="1200" dirty="0" err="1"/>
            <a:t>financiële</a:t>
          </a:r>
          <a:r>
            <a:rPr lang="en-US" sz="1600" kern="1200" dirty="0"/>
            <a:t> </a:t>
          </a:r>
          <a:r>
            <a:rPr lang="en-US" sz="1600" kern="1200" dirty="0" err="1"/>
            <a:t>en</a:t>
          </a:r>
          <a:r>
            <a:rPr lang="en-US" sz="1600" kern="1200" dirty="0"/>
            <a:t>/of </a:t>
          </a:r>
          <a:r>
            <a:rPr lang="en-US" sz="1600" kern="1200" dirty="0" err="1"/>
            <a:t>juridische</a:t>
          </a:r>
          <a:r>
            <a:rPr lang="en-US" sz="1600" kern="1200" dirty="0"/>
            <a:t> </a:t>
          </a:r>
          <a:r>
            <a:rPr lang="en-US" sz="1600" kern="1200" dirty="0" err="1"/>
            <a:t>gevolgen</a:t>
          </a:r>
          <a:r>
            <a:rPr lang="en-US" sz="1600" kern="1200" dirty="0"/>
            <a:t>. </a:t>
          </a:r>
          <a:r>
            <a:rPr lang="en-US" sz="1600" kern="1200" dirty="0" err="1"/>
            <a:t>En</a:t>
          </a:r>
          <a:r>
            <a:rPr lang="en-US" sz="1600" kern="1200" dirty="0"/>
            <a:t>/of </a:t>
          </a:r>
          <a:r>
            <a:rPr lang="en-US" sz="1600" kern="1200" dirty="0" err="1"/>
            <a:t>heeft</a:t>
          </a:r>
          <a:r>
            <a:rPr lang="en-US" sz="1600" kern="1200" dirty="0"/>
            <a:t> het tot </a:t>
          </a:r>
          <a:r>
            <a:rPr lang="en-US" sz="1600" kern="1200" dirty="0" err="1"/>
            <a:t>onveilige</a:t>
          </a:r>
          <a:r>
            <a:rPr lang="en-US" sz="1600" kern="1200" dirty="0"/>
            <a:t> </a:t>
          </a:r>
          <a:r>
            <a:rPr lang="en-US" sz="1600" kern="1200" dirty="0" err="1"/>
            <a:t>situaties</a:t>
          </a:r>
          <a:r>
            <a:rPr lang="en-US" sz="1600" kern="1200" dirty="0"/>
            <a:t> </a:t>
          </a:r>
          <a:r>
            <a:rPr lang="en-US" sz="1600" kern="1200" dirty="0" err="1"/>
            <a:t>geleid</a:t>
          </a:r>
          <a:r>
            <a:rPr lang="en-US" sz="1600" kern="1200" dirty="0"/>
            <a:t>.</a:t>
          </a:r>
        </a:p>
      </dsp:txBody>
      <dsp:txXfrm rot="-5400000">
        <a:off x="3088078" y="2236135"/>
        <a:ext cx="8396008" cy="793467"/>
      </dsp:txXfrm>
    </dsp:sp>
    <dsp:sp modelId="{F25106AD-5652-4E63-A459-F9E97080373A}">
      <dsp:nvSpPr>
        <dsp:cNvPr id="0" name=""/>
        <dsp:cNvSpPr/>
      </dsp:nvSpPr>
      <dsp:spPr>
        <a:xfrm>
          <a:off x="287087" y="2126993"/>
          <a:ext cx="2800990" cy="101175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accent4"/>
              </a:solidFill>
            </a:rPr>
            <a:t>3. </a:t>
          </a:r>
          <a:r>
            <a:rPr lang="en-US" sz="3300" kern="1200" dirty="0" err="1">
              <a:solidFill>
                <a:schemeClr val="accent4"/>
              </a:solidFill>
            </a:rPr>
            <a:t>Aanzienlijk</a:t>
          </a:r>
          <a:endParaRPr lang="en-US" sz="3300" kern="1200" dirty="0">
            <a:solidFill>
              <a:schemeClr val="accent4"/>
            </a:solidFill>
          </a:endParaRPr>
        </a:p>
      </dsp:txBody>
      <dsp:txXfrm>
        <a:off x="336477" y="2176383"/>
        <a:ext cx="2702210" cy="912971"/>
      </dsp:txXfrm>
    </dsp:sp>
    <dsp:sp modelId="{A586BE3E-A6B7-4893-A2EC-35CFBA8E53BF}">
      <dsp:nvSpPr>
        <dsp:cNvPr id="0" name=""/>
        <dsp:cNvSpPr/>
      </dsp:nvSpPr>
      <dsp:spPr>
        <a:xfrm rot="5400000">
          <a:off x="6867885" y="-524258"/>
          <a:ext cx="879317" cy="8438933"/>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Het </a:t>
          </a:r>
          <a:r>
            <a:rPr lang="en-US" sz="1600" kern="1200" dirty="0" err="1"/>
            <a:t>geraakte</a:t>
          </a:r>
          <a:r>
            <a:rPr lang="en-US" sz="1600" kern="1200" dirty="0"/>
            <a:t> system of </a:t>
          </a:r>
          <a:r>
            <a:rPr lang="en-US" sz="1600" kern="1200" dirty="0" err="1"/>
            <a:t>proces</a:t>
          </a:r>
          <a:r>
            <a:rPr lang="en-US" sz="1600" kern="1200" dirty="0"/>
            <a:t> </a:t>
          </a:r>
          <a:r>
            <a:rPr lang="en-US" sz="1600" kern="1200" dirty="0" err="1"/>
            <a:t>functioneert</a:t>
          </a:r>
          <a:r>
            <a:rPr lang="en-US" sz="1600" kern="1200" dirty="0"/>
            <a:t> </a:t>
          </a:r>
          <a:r>
            <a:rPr lang="en-US" sz="1600" kern="1200" dirty="0" err="1"/>
            <a:t>tijdelijk</a:t>
          </a:r>
          <a:r>
            <a:rPr lang="en-US" sz="1600" kern="1200" dirty="0"/>
            <a:t> </a:t>
          </a:r>
          <a:r>
            <a:rPr lang="en-US" sz="1600" kern="1200" dirty="0" err="1"/>
            <a:t>niet</a:t>
          </a:r>
          <a:r>
            <a:rPr lang="en-US" sz="1600" kern="1200" dirty="0"/>
            <a:t> </a:t>
          </a:r>
          <a:r>
            <a:rPr lang="en-US" sz="1600" kern="1200" dirty="0" err="1"/>
            <a:t>naar</a:t>
          </a:r>
          <a:r>
            <a:rPr lang="en-US" sz="1600" kern="1200" dirty="0"/>
            <a:t> </a:t>
          </a:r>
          <a:r>
            <a:rPr lang="en-US" sz="1600" kern="1200" dirty="0" err="1"/>
            <a:t>behoren</a:t>
          </a:r>
          <a:r>
            <a:rPr lang="en-US" sz="1600" kern="1200" dirty="0"/>
            <a:t> door </a:t>
          </a:r>
          <a:r>
            <a:rPr lang="en-US" sz="1600" kern="1200" dirty="0" err="1"/>
            <a:t>uitval</a:t>
          </a:r>
          <a:r>
            <a:rPr lang="en-US" sz="1600" kern="1200" dirty="0"/>
            <a:t> van </a:t>
          </a:r>
          <a:r>
            <a:rPr lang="en-US" sz="1600" kern="1200" dirty="0" err="1"/>
            <a:t>beschikbaarheid</a:t>
          </a:r>
          <a:r>
            <a:rPr lang="en-US" sz="1600" kern="1200" dirty="0"/>
            <a:t>, </a:t>
          </a:r>
          <a:r>
            <a:rPr lang="en-US" sz="1600" kern="1200" dirty="0" err="1"/>
            <a:t>integriteit</a:t>
          </a:r>
          <a:r>
            <a:rPr lang="en-US" sz="1600" kern="1200" dirty="0"/>
            <a:t> </a:t>
          </a:r>
          <a:r>
            <a:rPr lang="en-US" sz="1600" kern="1200" dirty="0" err="1"/>
            <a:t>en</a:t>
          </a:r>
          <a:r>
            <a:rPr lang="en-US" sz="1600" kern="1200" dirty="0"/>
            <a:t>/of </a:t>
          </a:r>
          <a:r>
            <a:rPr lang="en-US" sz="1600" kern="1200" dirty="0" err="1"/>
            <a:t>vertrouwelijkheid</a:t>
          </a:r>
          <a:r>
            <a:rPr lang="en-US" sz="1600" kern="1200" dirty="0"/>
            <a:t>. De </a:t>
          </a:r>
          <a:r>
            <a:rPr lang="en-US" sz="1600" kern="1200" dirty="0" err="1"/>
            <a:t>consequenties</a:t>
          </a:r>
          <a:r>
            <a:rPr lang="en-US" sz="1600" kern="1200" dirty="0"/>
            <a:t> </a:t>
          </a:r>
          <a:r>
            <a:rPr lang="en-US" sz="1600" kern="1200" dirty="0" err="1"/>
            <a:t>voor</a:t>
          </a:r>
          <a:r>
            <a:rPr lang="en-US" sz="1600" kern="1200" dirty="0"/>
            <a:t> de </a:t>
          </a:r>
          <a:r>
            <a:rPr lang="en-US" sz="1600" kern="1200" dirty="0" err="1"/>
            <a:t>organisatie</a:t>
          </a:r>
          <a:r>
            <a:rPr lang="en-US" sz="1600" kern="1200" dirty="0"/>
            <a:t> </a:t>
          </a:r>
          <a:r>
            <a:rPr lang="en-US" sz="1600" kern="1200" dirty="0" err="1"/>
            <a:t>zijn</a:t>
          </a:r>
          <a:r>
            <a:rPr lang="en-US" sz="1600" kern="1200" dirty="0"/>
            <a:t> </a:t>
          </a:r>
          <a:r>
            <a:rPr lang="en-US" sz="1600" kern="1200" dirty="0" err="1"/>
            <a:t>te</a:t>
          </a:r>
          <a:r>
            <a:rPr lang="en-US" sz="1600" kern="1200" dirty="0"/>
            <a:t> </a:t>
          </a:r>
          <a:r>
            <a:rPr lang="en-US" sz="1600" kern="1200" dirty="0" err="1"/>
            <a:t>overzien</a:t>
          </a:r>
          <a:r>
            <a:rPr lang="en-US" sz="1600" kern="1200" dirty="0"/>
            <a:t>.</a:t>
          </a:r>
        </a:p>
      </dsp:txBody>
      <dsp:txXfrm rot="-5400000">
        <a:off x="3088078" y="3298474"/>
        <a:ext cx="8396008" cy="793467"/>
      </dsp:txXfrm>
    </dsp:sp>
    <dsp:sp modelId="{783F4541-D2EF-49B1-B6CD-42D34B687119}">
      <dsp:nvSpPr>
        <dsp:cNvPr id="0" name=""/>
        <dsp:cNvSpPr/>
      </dsp:nvSpPr>
      <dsp:spPr>
        <a:xfrm>
          <a:off x="287087" y="3189332"/>
          <a:ext cx="2800990" cy="101175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accent6">
                  <a:lumMod val="60000"/>
                  <a:lumOff val="40000"/>
                </a:schemeClr>
              </a:solidFill>
            </a:rPr>
            <a:t>2. Significant</a:t>
          </a:r>
        </a:p>
      </dsp:txBody>
      <dsp:txXfrm>
        <a:off x="336477" y="3238722"/>
        <a:ext cx="2702210" cy="912971"/>
      </dsp:txXfrm>
    </dsp:sp>
    <dsp:sp modelId="{35431E83-1D41-4519-9F4A-67A1F4B3D209}">
      <dsp:nvSpPr>
        <dsp:cNvPr id="0" name=""/>
        <dsp:cNvSpPr/>
      </dsp:nvSpPr>
      <dsp:spPr>
        <a:xfrm rot="5400000">
          <a:off x="6867885" y="538081"/>
          <a:ext cx="879317" cy="8438933"/>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Er</a:t>
          </a:r>
          <a:r>
            <a:rPr lang="en-US" sz="1600" kern="1200" dirty="0"/>
            <a:t> </a:t>
          </a:r>
          <a:r>
            <a:rPr lang="en-US" sz="1600" kern="1200" dirty="0" err="1"/>
            <a:t>wordt</a:t>
          </a:r>
          <a:r>
            <a:rPr lang="en-US" sz="1600" kern="1200" dirty="0"/>
            <a:t> </a:t>
          </a:r>
          <a:r>
            <a:rPr lang="en-US" sz="1600" kern="1200" dirty="0" err="1"/>
            <a:t>niet</a:t>
          </a:r>
          <a:r>
            <a:rPr lang="en-US" sz="1600" kern="1200" dirty="0"/>
            <a:t> of </a:t>
          </a:r>
          <a:r>
            <a:rPr lang="en-US" sz="1600" kern="1200" dirty="0" err="1"/>
            <a:t>nauwelijks</a:t>
          </a:r>
          <a:r>
            <a:rPr lang="en-US" sz="1600" kern="1200" dirty="0"/>
            <a:t> hinder </a:t>
          </a:r>
          <a:r>
            <a:rPr lang="en-US" sz="1600" kern="1200" dirty="0" err="1"/>
            <a:t>ondervonden</a:t>
          </a:r>
          <a:r>
            <a:rPr lang="en-US" sz="1600" kern="1200" dirty="0"/>
            <a:t> door de </a:t>
          </a:r>
          <a:r>
            <a:rPr lang="en-US" sz="1600" kern="1200" dirty="0" err="1"/>
            <a:t>gebeurtenis</a:t>
          </a:r>
          <a:r>
            <a:rPr lang="en-US" sz="1600" kern="1200" dirty="0"/>
            <a:t> </a:t>
          </a:r>
          <a:r>
            <a:rPr lang="en-US" sz="1600" kern="1200" dirty="0" err="1"/>
            <a:t>en</a:t>
          </a:r>
          <a:r>
            <a:rPr lang="en-US" sz="1600" kern="1200" dirty="0"/>
            <a:t> het </a:t>
          </a:r>
          <a:r>
            <a:rPr lang="en-US" sz="1600" kern="1200" dirty="0" err="1"/>
            <a:t>kan</a:t>
          </a:r>
          <a:r>
            <a:rPr lang="en-US" sz="1600" kern="1200" dirty="0"/>
            <a:t> </a:t>
          </a:r>
          <a:r>
            <a:rPr lang="en-US" sz="1600" kern="1200" dirty="0" err="1"/>
            <a:t>volledig</a:t>
          </a:r>
          <a:r>
            <a:rPr lang="en-US" sz="1600" kern="1200" dirty="0"/>
            <a:t> </a:t>
          </a:r>
          <a:r>
            <a:rPr lang="en-US" sz="1600" kern="1200" dirty="0" err="1"/>
            <a:t>hersteld</a:t>
          </a:r>
          <a:r>
            <a:rPr lang="en-US" sz="1600" kern="1200" dirty="0"/>
            <a:t> </a:t>
          </a:r>
          <a:r>
            <a:rPr lang="en-US" sz="1600" kern="1200" dirty="0" err="1"/>
            <a:t>worden</a:t>
          </a:r>
          <a:r>
            <a:rPr lang="en-US" sz="1600" kern="1200" dirty="0"/>
            <a:t> met </a:t>
          </a:r>
          <a:r>
            <a:rPr lang="en-US" sz="1600" kern="1200" dirty="0" err="1"/>
            <a:t>beperkte</a:t>
          </a:r>
          <a:r>
            <a:rPr lang="en-US" sz="1600" kern="1200" dirty="0"/>
            <a:t> </a:t>
          </a:r>
          <a:r>
            <a:rPr lang="en-US" sz="1600" kern="1200" dirty="0" err="1"/>
            <a:t>middelen</a:t>
          </a:r>
          <a:r>
            <a:rPr lang="en-US" sz="1600" kern="1200" dirty="0"/>
            <a:t>. </a:t>
          </a:r>
        </a:p>
      </dsp:txBody>
      <dsp:txXfrm rot="-5400000">
        <a:off x="3088078" y="4360814"/>
        <a:ext cx="8396008" cy="793467"/>
      </dsp:txXfrm>
    </dsp:sp>
    <dsp:sp modelId="{36BB2156-CC99-4490-89B5-1F2DE57836C7}">
      <dsp:nvSpPr>
        <dsp:cNvPr id="0" name=""/>
        <dsp:cNvSpPr/>
      </dsp:nvSpPr>
      <dsp:spPr>
        <a:xfrm>
          <a:off x="287087" y="4251672"/>
          <a:ext cx="2800990" cy="101175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accent6"/>
              </a:solidFill>
            </a:rPr>
            <a:t>1. </a:t>
          </a:r>
          <a:r>
            <a:rPr lang="en-US" sz="3300" kern="1200" dirty="0" err="1">
              <a:solidFill>
                <a:schemeClr val="accent6"/>
              </a:solidFill>
            </a:rPr>
            <a:t>Beperkt</a:t>
          </a:r>
          <a:endParaRPr lang="en-US" sz="3300" kern="1200" dirty="0">
            <a:solidFill>
              <a:schemeClr val="accent6"/>
            </a:solidFill>
          </a:endParaRPr>
        </a:p>
      </dsp:txBody>
      <dsp:txXfrm>
        <a:off x="336477" y="4301062"/>
        <a:ext cx="2702210" cy="912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55863-12AD-48EB-B544-44480ABBF0C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F0B33B-DE4B-49DB-9DE3-9EE77E4C1D90}">
      <dsp:nvSpPr>
        <dsp:cNvPr id="0" name=""/>
        <dsp:cNvSpPr/>
      </dsp:nvSpPr>
      <dsp:spPr>
        <a:xfrm>
          <a:off x="509717" y="213635"/>
          <a:ext cx="10566342" cy="9273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u="sng" kern="1200" dirty="0" err="1"/>
            <a:t>Zeer</a:t>
          </a:r>
          <a:r>
            <a:rPr lang="en-US" sz="2400" b="1" u="sng" kern="1200" dirty="0"/>
            <a:t> </a:t>
          </a:r>
          <a:r>
            <a:rPr lang="en-US" sz="2400" b="1" u="sng" kern="1200" dirty="0" err="1"/>
            <a:t>waarschijnlijk</a:t>
          </a:r>
          <a:r>
            <a:rPr lang="en-US" sz="2400" b="1" u="sng" kern="1200" dirty="0"/>
            <a:t>: </a:t>
          </a:r>
          <a:r>
            <a:rPr lang="en-US" sz="2400" b="0" u="none" kern="1200" dirty="0"/>
            <a:t> </a:t>
          </a:r>
          <a:r>
            <a:rPr lang="en-US" sz="1900" b="0" u="none" kern="1200" dirty="0"/>
            <a:t>de </a:t>
          </a:r>
          <a:r>
            <a:rPr lang="en-US" sz="1900" b="0" u="none" kern="1200" dirty="0" err="1"/>
            <a:t>dreigingsactor</a:t>
          </a:r>
          <a:r>
            <a:rPr lang="en-US" sz="1900" b="0" u="none" kern="1200" dirty="0"/>
            <a:t> </a:t>
          </a:r>
          <a:r>
            <a:rPr lang="en-US" sz="1900" b="0" u="none" kern="1200" dirty="0" err="1"/>
            <a:t>heeft</a:t>
          </a:r>
          <a:r>
            <a:rPr lang="en-US" sz="1900" b="0" u="none" kern="1200" dirty="0"/>
            <a:t> </a:t>
          </a:r>
          <a:r>
            <a:rPr lang="en-US" sz="1900" b="0" u="none" kern="1200" dirty="0" err="1"/>
            <a:t>sterke</a:t>
          </a:r>
          <a:r>
            <a:rPr lang="en-US" sz="1900" b="0" u="none" kern="1200" dirty="0"/>
            <a:t> </a:t>
          </a:r>
          <a:r>
            <a:rPr lang="en-US" sz="1900" b="0" u="none" kern="1200" dirty="0" err="1"/>
            <a:t>intentie</a:t>
          </a:r>
          <a:r>
            <a:rPr lang="en-US" sz="1900" b="0" u="none" kern="1200" dirty="0"/>
            <a:t>, </a:t>
          </a:r>
          <a:r>
            <a:rPr lang="en-US" sz="1900" b="0" u="none" kern="1200" dirty="0" err="1"/>
            <a:t>beschikt</a:t>
          </a:r>
          <a:r>
            <a:rPr lang="en-US" sz="1900" b="0" u="none" kern="1200" dirty="0"/>
            <a:t> over de </a:t>
          </a:r>
          <a:r>
            <a:rPr lang="en-US" sz="1900" b="0" u="none" kern="1200" dirty="0" err="1"/>
            <a:t>benodigde</a:t>
          </a:r>
          <a:r>
            <a:rPr lang="en-US" sz="1900" b="0" u="none" kern="1200" dirty="0"/>
            <a:t> </a:t>
          </a:r>
          <a:r>
            <a:rPr lang="en-US" sz="1900" b="0" u="none" kern="1200" dirty="0" err="1"/>
            <a:t>capaciteit</a:t>
          </a:r>
          <a:r>
            <a:rPr lang="en-US" sz="1900" b="0" u="none" kern="1200" dirty="0"/>
            <a:t> </a:t>
          </a:r>
          <a:r>
            <a:rPr lang="en-US" sz="1900" b="0" u="none" kern="1200" dirty="0" err="1"/>
            <a:t>en</a:t>
          </a:r>
          <a:r>
            <a:rPr lang="en-US" sz="1900" b="0" u="none" kern="1200" dirty="0"/>
            <a:t> </a:t>
          </a:r>
          <a:r>
            <a:rPr lang="en-US" sz="1900" b="0" u="none" kern="1200" dirty="0" err="1"/>
            <a:t>dergelijke</a:t>
          </a:r>
          <a:r>
            <a:rPr lang="en-US" sz="1900" b="0" u="none" kern="1200" dirty="0"/>
            <a:t> </a:t>
          </a:r>
          <a:r>
            <a:rPr lang="en-US" sz="1900" b="0" u="none" kern="1200" dirty="0" err="1"/>
            <a:t>activiteiten</a:t>
          </a:r>
          <a:r>
            <a:rPr lang="en-US" sz="1900" b="0" u="none" kern="1200" dirty="0"/>
            <a:t> </a:t>
          </a:r>
          <a:r>
            <a:rPr lang="en-US" sz="1900" b="0" u="none" kern="1200" dirty="0" err="1"/>
            <a:t>zijn</a:t>
          </a:r>
          <a:r>
            <a:rPr lang="en-US" sz="1900" b="0" u="none" kern="1200" dirty="0"/>
            <a:t> </a:t>
          </a:r>
          <a:r>
            <a:rPr lang="en-US" sz="1900" b="0" u="none" kern="1200" dirty="0" err="1"/>
            <a:t>eerder</a:t>
          </a:r>
          <a:r>
            <a:rPr lang="en-US" sz="1900" b="0" u="none" kern="1200" dirty="0"/>
            <a:t> </a:t>
          </a:r>
          <a:r>
            <a:rPr lang="en-US" sz="1900" b="0" u="none" kern="1200" dirty="0" err="1"/>
            <a:t>waargenomen</a:t>
          </a:r>
          <a:r>
            <a:rPr lang="en-US" sz="1900" b="0" u="none" kern="1200" dirty="0"/>
            <a:t>. De </a:t>
          </a:r>
          <a:r>
            <a:rPr lang="en-US" sz="1900" b="0" u="none" kern="1200" dirty="0" err="1"/>
            <a:t>mens</a:t>
          </a:r>
          <a:r>
            <a:rPr lang="en-US" sz="1900" b="0" u="none" kern="1200" dirty="0"/>
            <a:t>, het </a:t>
          </a:r>
          <a:r>
            <a:rPr lang="en-US" sz="1900" b="0" u="none" kern="1200" dirty="0" err="1"/>
            <a:t>proces</a:t>
          </a:r>
          <a:r>
            <a:rPr lang="en-US" sz="1900" b="0" u="none" kern="1200" dirty="0"/>
            <a:t> of de </a:t>
          </a:r>
          <a:r>
            <a:rPr lang="en-US" sz="1900" b="0" u="none" kern="1200" dirty="0" err="1"/>
            <a:t>technologie</a:t>
          </a:r>
          <a:r>
            <a:rPr lang="en-US" sz="1900" b="0" u="none" kern="1200" dirty="0"/>
            <a:t> is </a:t>
          </a:r>
          <a:r>
            <a:rPr lang="en-US" sz="1900" b="0" u="none" kern="1200" dirty="0" err="1"/>
            <a:t>kwetsbaar</a:t>
          </a:r>
          <a:r>
            <a:rPr lang="en-US" sz="1900" b="0" u="none" kern="1200" dirty="0"/>
            <a:t> </a:t>
          </a:r>
          <a:r>
            <a:rPr lang="en-US" sz="1900" b="0" u="none" kern="1200" dirty="0" err="1"/>
            <a:t>voor</a:t>
          </a:r>
          <a:r>
            <a:rPr lang="en-US" sz="1900" b="0" u="none" kern="1200" dirty="0"/>
            <a:t> </a:t>
          </a:r>
          <a:r>
            <a:rPr lang="en-US" sz="1900" b="0" u="none" kern="1200" dirty="0" err="1"/>
            <a:t>deze</a:t>
          </a:r>
          <a:r>
            <a:rPr lang="en-US" sz="1900" b="0" u="none" kern="1200" dirty="0"/>
            <a:t> </a:t>
          </a:r>
          <a:r>
            <a:rPr lang="en-US" sz="1900" b="0" u="none" kern="1200" dirty="0" err="1"/>
            <a:t>dreiging</a:t>
          </a:r>
          <a:r>
            <a:rPr lang="en-US" sz="1900" b="0" u="none" kern="1200" dirty="0"/>
            <a:t>.</a:t>
          </a:r>
          <a:endParaRPr lang="en-US" sz="1900" b="1" u="sng" kern="1200" dirty="0"/>
        </a:p>
      </dsp:txBody>
      <dsp:txXfrm>
        <a:off x="509717" y="213635"/>
        <a:ext cx="10566342" cy="927396"/>
      </dsp:txXfrm>
    </dsp:sp>
    <dsp:sp modelId="{402563C5-B387-46E9-BB3F-6DE24952FFF3}">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59B76D-031E-4E60-A374-5568F5CB1FF2}">
      <dsp:nvSpPr>
        <dsp:cNvPr id="0" name=""/>
        <dsp:cNvSpPr/>
      </dsp:nvSpPr>
      <dsp:spPr>
        <a:xfrm>
          <a:off x="995230" y="1229635"/>
          <a:ext cx="10080829" cy="9273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t" anchorCtr="0">
          <a:noAutofit/>
        </a:bodyPr>
        <a:lstStyle/>
        <a:p>
          <a:pPr marL="0" lvl="0" indent="0" algn="l" defTabSz="1066800">
            <a:lnSpc>
              <a:spcPct val="90000"/>
            </a:lnSpc>
            <a:spcBef>
              <a:spcPct val="0"/>
            </a:spcBef>
            <a:spcAft>
              <a:spcPct val="35000"/>
            </a:spcAft>
            <a:buNone/>
          </a:pPr>
          <a:r>
            <a:rPr lang="en-US" sz="2400" b="1" u="sng" kern="1200" dirty="0" err="1"/>
            <a:t>Waarschijnlijk</a:t>
          </a:r>
          <a:r>
            <a:rPr lang="en-US" sz="2400" b="1" u="sng" kern="1200" dirty="0"/>
            <a:t>: </a:t>
          </a:r>
          <a:r>
            <a:rPr lang="en-US" sz="1900" b="0" u="none" kern="1200" dirty="0"/>
            <a:t>het is </a:t>
          </a:r>
          <a:r>
            <a:rPr lang="en-US" sz="1900" b="0" u="none" kern="1200" dirty="0" err="1"/>
            <a:t>waarschijnlijk</a:t>
          </a:r>
          <a:r>
            <a:rPr lang="en-US" sz="1900" b="0" u="none" kern="1200" dirty="0"/>
            <a:t> </a:t>
          </a:r>
          <a:r>
            <a:rPr lang="en-US" sz="1900" b="0" u="none" kern="1200" dirty="0" err="1"/>
            <a:t>dat</a:t>
          </a:r>
          <a:r>
            <a:rPr lang="en-US" sz="1900" b="0" u="none" kern="1200" dirty="0"/>
            <a:t> de actor effect </a:t>
          </a:r>
          <a:r>
            <a:rPr lang="en-US" sz="1900" b="0" u="none" kern="1200" dirty="0" err="1"/>
            <a:t>veroorzaakt</a:t>
          </a:r>
          <a:r>
            <a:rPr lang="en-US" sz="1900" b="0" u="none" kern="1200" dirty="0"/>
            <a:t> </a:t>
          </a:r>
          <a:r>
            <a:rPr lang="en-US" sz="1900" b="0" u="none" kern="1200" dirty="0" err="1"/>
            <a:t>doordat</a:t>
          </a:r>
          <a:r>
            <a:rPr lang="en-US" sz="1900" b="0" u="none" kern="1200" dirty="0"/>
            <a:t> </a:t>
          </a:r>
          <a:r>
            <a:rPr lang="en-US" sz="1900" b="0" u="none" kern="1200" dirty="0" err="1"/>
            <a:t>er</a:t>
          </a:r>
          <a:r>
            <a:rPr lang="en-US" sz="1900" b="0" u="none" kern="1200" dirty="0"/>
            <a:t> </a:t>
          </a:r>
          <a:r>
            <a:rPr lang="en-US" sz="1900" b="0" u="none" kern="1200" dirty="0" err="1"/>
            <a:t>een</a:t>
          </a:r>
          <a:r>
            <a:rPr lang="en-US" sz="1900" b="0" u="none" kern="1200" dirty="0"/>
            <a:t> </a:t>
          </a:r>
          <a:r>
            <a:rPr lang="en-US" sz="1900" b="0" i="1" u="none" kern="1200" dirty="0" err="1"/>
            <a:t>gematigde</a:t>
          </a:r>
          <a:r>
            <a:rPr lang="en-US" sz="1900" b="0" i="1" u="none" kern="1200" dirty="0"/>
            <a:t> </a:t>
          </a:r>
          <a:r>
            <a:rPr lang="en-US" sz="1900" b="0" i="1" u="none" kern="1200" dirty="0" err="1"/>
            <a:t>dreiging</a:t>
          </a:r>
          <a:r>
            <a:rPr lang="en-US" sz="1900" b="0" i="1" u="none" kern="1200" dirty="0"/>
            <a:t> </a:t>
          </a:r>
          <a:r>
            <a:rPr lang="en-US" sz="1900" b="0" u="none" kern="1200" dirty="0" err="1"/>
            <a:t>uitgaat</a:t>
          </a:r>
          <a:r>
            <a:rPr lang="en-US" sz="1900" b="0" u="none" kern="1200" dirty="0"/>
            <a:t> </a:t>
          </a:r>
          <a:r>
            <a:rPr lang="en-US" sz="1900" b="0" u="none" kern="1200" dirty="0" err="1"/>
            <a:t>naar</a:t>
          </a:r>
          <a:r>
            <a:rPr lang="en-US" sz="1900" b="0" u="none" kern="1200" dirty="0"/>
            <a:t> </a:t>
          </a:r>
          <a:r>
            <a:rPr lang="en-US" sz="1900" b="0" u="none" kern="1200" dirty="0" err="1"/>
            <a:t>een</a:t>
          </a:r>
          <a:r>
            <a:rPr lang="en-US" sz="1900" b="0" u="none" kern="1200" dirty="0"/>
            <a:t> </a:t>
          </a:r>
          <a:r>
            <a:rPr lang="en-US" sz="1900" b="0" i="1" u="none" kern="1200" dirty="0" err="1"/>
            <a:t>hoge</a:t>
          </a:r>
          <a:r>
            <a:rPr lang="en-US" sz="1900" b="0" i="1" u="none" kern="1200" dirty="0"/>
            <a:t> </a:t>
          </a:r>
          <a:r>
            <a:rPr lang="en-US" sz="1900" b="0" i="1" u="none" kern="1200" dirty="0" err="1"/>
            <a:t>kwetsbaarbaarheid</a:t>
          </a:r>
          <a:r>
            <a:rPr lang="en-US" sz="1900" b="0" i="1" u="none" kern="1200" dirty="0"/>
            <a:t>, </a:t>
          </a:r>
          <a:r>
            <a:rPr lang="en-US" sz="1900" b="0" i="0" u="none" kern="1200" dirty="0"/>
            <a:t>of </a:t>
          </a:r>
          <a:r>
            <a:rPr lang="en-US" sz="1900" b="0" i="0" u="none" kern="1200" dirty="0" err="1"/>
            <a:t>een</a:t>
          </a:r>
          <a:r>
            <a:rPr lang="en-US" sz="1900" b="0" i="0" u="none" kern="1200" dirty="0"/>
            <a:t> </a:t>
          </a:r>
          <a:r>
            <a:rPr lang="en-US" sz="1900" b="0" i="1" u="none" kern="1200" dirty="0" err="1"/>
            <a:t>hoge</a:t>
          </a:r>
          <a:r>
            <a:rPr lang="en-US" sz="1900" b="0" i="1" u="none" kern="1200" dirty="0"/>
            <a:t> </a:t>
          </a:r>
          <a:r>
            <a:rPr lang="en-US" sz="1900" b="0" i="1" u="none" kern="1200" dirty="0" err="1"/>
            <a:t>dreiging</a:t>
          </a:r>
          <a:r>
            <a:rPr lang="en-US" sz="1900" b="0" i="1" u="none" kern="1200" dirty="0"/>
            <a:t> </a:t>
          </a:r>
          <a:r>
            <a:rPr lang="en-US" sz="1900" b="0" i="0" u="none" kern="1200" dirty="0" err="1"/>
            <a:t>naar</a:t>
          </a:r>
          <a:r>
            <a:rPr lang="en-US" sz="1900" b="0" i="0" u="none" kern="1200" dirty="0"/>
            <a:t> </a:t>
          </a:r>
          <a:r>
            <a:rPr lang="en-US" sz="1900" b="0" i="0" u="none" kern="1200" dirty="0" err="1"/>
            <a:t>een</a:t>
          </a:r>
          <a:r>
            <a:rPr lang="en-US" sz="1900" b="0" i="0" u="none" kern="1200" dirty="0"/>
            <a:t> </a:t>
          </a:r>
          <a:r>
            <a:rPr lang="en-US" sz="1900" b="0" i="1" u="none" kern="1200" dirty="0" err="1"/>
            <a:t>beperkte</a:t>
          </a:r>
          <a:r>
            <a:rPr lang="en-US" sz="1900" b="0" i="1" u="none" kern="1200" dirty="0"/>
            <a:t> </a:t>
          </a:r>
          <a:r>
            <a:rPr lang="en-US" sz="1900" b="0" i="1" u="none" kern="1200" dirty="0" err="1"/>
            <a:t>kwetsbaarheid</a:t>
          </a:r>
          <a:r>
            <a:rPr lang="en-US" sz="1900" b="0" i="1" u="none" kern="1200" dirty="0"/>
            <a:t>.</a:t>
          </a:r>
          <a:endParaRPr lang="en-US" sz="1900" b="0" u="none" kern="1200" dirty="0"/>
        </a:p>
      </dsp:txBody>
      <dsp:txXfrm>
        <a:off x="995230" y="1229635"/>
        <a:ext cx="10080829" cy="927396"/>
      </dsp:txXfrm>
    </dsp:sp>
    <dsp:sp modelId="{51371F37-B928-4E9B-9134-1CDA0302D4DA}">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038DD4-61F4-4170-ABC2-C37087DA9040}">
      <dsp:nvSpPr>
        <dsp:cNvPr id="0" name=""/>
        <dsp:cNvSpPr/>
      </dsp:nvSpPr>
      <dsp:spPr>
        <a:xfrm>
          <a:off x="1144243" y="2245635"/>
          <a:ext cx="9931816" cy="9273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t" anchorCtr="0">
          <a:noAutofit/>
        </a:bodyPr>
        <a:lstStyle/>
        <a:p>
          <a:pPr marL="0" lvl="0" indent="0" algn="l" defTabSz="1066800">
            <a:lnSpc>
              <a:spcPct val="90000"/>
            </a:lnSpc>
            <a:spcBef>
              <a:spcPct val="0"/>
            </a:spcBef>
            <a:spcAft>
              <a:spcPct val="35000"/>
            </a:spcAft>
            <a:buNone/>
          </a:pPr>
          <a:r>
            <a:rPr lang="en-US" sz="2400" b="1" u="sng" kern="1200" dirty="0" err="1"/>
            <a:t>Mogelijk</a:t>
          </a:r>
          <a:r>
            <a:rPr lang="en-US" sz="2000" b="1" u="sng" kern="1200" dirty="0"/>
            <a:t>: </a:t>
          </a:r>
          <a:r>
            <a:rPr lang="en-US" sz="1900" b="0" u="none" kern="1200" dirty="0"/>
            <a:t>het is </a:t>
          </a:r>
          <a:r>
            <a:rPr lang="en-US" sz="1900" b="0" u="none" kern="1200" dirty="0" err="1"/>
            <a:t>mogelijk</a:t>
          </a:r>
          <a:r>
            <a:rPr lang="en-US" sz="1900" b="0" u="none" kern="1200" dirty="0"/>
            <a:t> </a:t>
          </a:r>
          <a:r>
            <a:rPr lang="en-US" sz="1900" b="0" u="none" kern="1200" dirty="0" err="1"/>
            <a:t>dat</a:t>
          </a:r>
          <a:r>
            <a:rPr lang="en-US" sz="1900" b="0" u="none" kern="1200" dirty="0"/>
            <a:t> de actor effect </a:t>
          </a:r>
          <a:r>
            <a:rPr lang="en-US" sz="1900" b="0" u="none" kern="1200" dirty="0" err="1"/>
            <a:t>veroorzaakt</a:t>
          </a:r>
          <a:r>
            <a:rPr lang="en-US" sz="1900" b="0" u="none" kern="1200" dirty="0"/>
            <a:t> </a:t>
          </a:r>
          <a:r>
            <a:rPr lang="en-US" sz="1900" b="0" u="none" kern="1200" dirty="0" err="1"/>
            <a:t>doordat</a:t>
          </a:r>
          <a:r>
            <a:rPr lang="en-US" sz="1900" b="0" u="none" kern="1200" dirty="0"/>
            <a:t> </a:t>
          </a:r>
          <a:r>
            <a:rPr lang="en-US" sz="1900" b="0" u="none" kern="1200" dirty="0" err="1"/>
            <a:t>er</a:t>
          </a:r>
          <a:r>
            <a:rPr lang="en-US" sz="1900" b="0" u="none" kern="1200" dirty="0"/>
            <a:t> </a:t>
          </a:r>
          <a:r>
            <a:rPr lang="en-US" sz="1900" b="0" u="none" kern="1200" dirty="0" err="1"/>
            <a:t>een</a:t>
          </a:r>
          <a:r>
            <a:rPr lang="en-US" sz="1900" b="0" u="none" kern="1200" dirty="0"/>
            <a:t> </a:t>
          </a:r>
          <a:r>
            <a:rPr lang="en-US" sz="1900" b="0" i="1" u="none" kern="1200" dirty="0" err="1"/>
            <a:t>gematigde</a:t>
          </a:r>
          <a:r>
            <a:rPr lang="en-US" sz="1900" b="0" i="1" u="none" kern="1200" dirty="0"/>
            <a:t> </a:t>
          </a:r>
          <a:r>
            <a:rPr lang="en-US" sz="1900" b="0" i="1" u="none" kern="1200" dirty="0" err="1"/>
            <a:t>dreiging</a:t>
          </a:r>
          <a:r>
            <a:rPr lang="en-US" sz="1900" b="0" i="1" u="none" kern="1200" dirty="0"/>
            <a:t> </a:t>
          </a:r>
          <a:r>
            <a:rPr lang="en-US" sz="1900" b="0" i="0" u="none" kern="1200" dirty="0" err="1"/>
            <a:t>uitgaat</a:t>
          </a:r>
          <a:r>
            <a:rPr lang="en-US" sz="1900" b="0" i="0" u="none" kern="1200" dirty="0"/>
            <a:t> </a:t>
          </a:r>
          <a:r>
            <a:rPr lang="en-US" sz="1900" b="0" i="0" u="none" kern="1200" dirty="0" err="1"/>
            <a:t>naar</a:t>
          </a:r>
          <a:r>
            <a:rPr lang="en-US" sz="1900" b="0" i="0" u="none" kern="1200" dirty="0"/>
            <a:t> </a:t>
          </a:r>
          <a:r>
            <a:rPr lang="en-US" sz="1900" b="0" i="0" u="none" kern="1200" dirty="0" err="1"/>
            <a:t>een</a:t>
          </a:r>
          <a:r>
            <a:rPr lang="en-US" sz="1900" b="0" i="0" u="none" kern="1200" dirty="0"/>
            <a:t> </a:t>
          </a:r>
          <a:r>
            <a:rPr lang="en-US" sz="1900" b="0" i="1" u="none" kern="1200" dirty="0" err="1"/>
            <a:t>gematigde</a:t>
          </a:r>
          <a:r>
            <a:rPr lang="en-US" sz="1900" b="0" i="1" u="none" kern="1200" dirty="0"/>
            <a:t> </a:t>
          </a:r>
          <a:r>
            <a:rPr lang="en-US" sz="1900" b="0" i="1" u="none" kern="1200" dirty="0" err="1"/>
            <a:t>kwetsbaarheid</a:t>
          </a:r>
          <a:r>
            <a:rPr lang="en-US" sz="1900" b="0" i="1" u="none" kern="1200" dirty="0"/>
            <a:t>.</a:t>
          </a:r>
          <a:endParaRPr lang="en-US" sz="1900" kern="1200" dirty="0"/>
        </a:p>
      </dsp:txBody>
      <dsp:txXfrm>
        <a:off x="1144243" y="2245635"/>
        <a:ext cx="9931816" cy="927396"/>
      </dsp:txXfrm>
    </dsp:sp>
    <dsp:sp modelId="{2149C40A-0E21-4733-94A6-B98E67204834}">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672D41-CF5D-466D-992B-1BDC459C5AB0}">
      <dsp:nvSpPr>
        <dsp:cNvPr id="0" name=""/>
        <dsp:cNvSpPr/>
      </dsp:nvSpPr>
      <dsp:spPr>
        <a:xfrm>
          <a:off x="995230" y="3261635"/>
          <a:ext cx="10080829" cy="9273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t" anchorCtr="0">
          <a:noAutofit/>
        </a:bodyPr>
        <a:lstStyle/>
        <a:p>
          <a:pPr marL="0" lvl="0" indent="0" algn="l" defTabSz="1066800">
            <a:lnSpc>
              <a:spcPct val="90000"/>
            </a:lnSpc>
            <a:spcBef>
              <a:spcPct val="0"/>
            </a:spcBef>
            <a:spcAft>
              <a:spcPct val="35000"/>
            </a:spcAft>
            <a:buNone/>
          </a:pPr>
          <a:r>
            <a:rPr lang="en-US" sz="2400" b="1" u="sng" kern="1200" dirty="0" err="1"/>
            <a:t>Onwaarschijnlijk</a:t>
          </a:r>
          <a:r>
            <a:rPr lang="en-US" sz="2400" b="1" u="sng" kern="1200" dirty="0"/>
            <a:t>: </a:t>
          </a:r>
          <a:r>
            <a:rPr lang="en-US" sz="1900" b="0" u="none" kern="1200" dirty="0"/>
            <a:t>het is </a:t>
          </a:r>
          <a:r>
            <a:rPr lang="en-US" sz="1900" b="0" u="none" kern="1200" dirty="0" err="1"/>
            <a:t>onwaarschijnlijk</a:t>
          </a:r>
          <a:r>
            <a:rPr lang="en-US" sz="1900" b="0" u="none" kern="1200" dirty="0"/>
            <a:t> </a:t>
          </a:r>
          <a:r>
            <a:rPr lang="en-US" sz="1900" b="0" u="none" kern="1200" dirty="0" err="1"/>
            <a:t>dat</a:t>
          </a:r>
          <a:r>
            <a:rPr lang="en-US" sz="1900" b="0" u="none" kern="1200" dirty="0"/>
            <a:t> de actor effect </a:t>
          </a:r>
          <a:r>
            <a:rPr lang="en-US" sz="1900" b="0" u="none" kern="1200" dirty="0" err="1"/>
            <a:t>veroorzaakt</a:t>
          </a:r>
          <a:r>
            <a:rPr lang="en-US" sz="1900" b="0" u="none" kern="1200" dirty="0"/>
            <a:t> </a:t>
          </a:r>
          <a:r>
            <a:rPr lang="en-US" sz="1900" b="0" u="none" kern="1200" dirty="0" err="1"/>
            <a:t>doordat</a:t>
          </a:r>
          <a:r>
            <a:rPr lang="en-US" sz="1900" b="0" u="none" kern="1200" dirty="0"/>
            <a:t> </a:t>
          </a:r>
          <a:r>
            <a:rPr lang="en-US" sz="1900" b="0" u="none" kern="1200" dirty="0" err="1"/>
            <a:t>er</a:t>
          </a:r>
          <a:r>
            <a:rPr lang="en-US" sz="1900" b="0" u="none" kern="1200" dirty="0"/>
            <a:t> </a:t>
          </a:r>
          <a:r>
            <a:rPr lang="en-US" sz="1900" b="0" u="none" kern="1200" dirty="0" err="1"/>
            <a:t>een</a:t>
          </a:r>
          <a:r>
            <a:rPr lang="en-US" sz="1900" b="0" u="none" kern="1200" dirty="0"/>
            <a:t> </a:t>
          </a:r>
          <a:r>
            <a:rPr lang="en-US" sz="1900" b="0" i="1" u="none" kern="1200" dirty="0" err="1"/>
            <a:t>beperkte</a:t>
          </a:r>
          <a:r>
            <a:rPr lang="en-US" sz="1900" b="0" i="1" u="none" kern="1200" dirty="0"/>
            <a:t> </a:t>
          </a:r>
          <a:r>
            <a:rPr lang="en-US" sz="1900" b="0" i="1" u="none" kern="1200" dirty="0" err="1"/>
            <a:t>dreiging</a:t>
          </a:r>
          <a:r>
            <a:rPr lang="en-US" sz="1900" b="0" i="1" u="none" kern="1200" dirty="0"/>
            <a:t> </a:t>
          </a:r>
          <a:r>
            <a:rPr lang="en-US" sz="1900" b="0" u="none" kern="1200" dirty="0" err="1"/>
            <a:t>uitgaat</a:t>
          </a:r>
          <a:r>
            <a:rPr lang="en-US" sz="1900" b="0" u="none" kern="1200" dirty="0"/>
            <a:t> </a:t>
          </a:r>
          <a:r>
            <a:rPr lang="en-US" sz="1900" b="0" u="none" kern="1200" dirty="0" err="1"/>
            <a:t>naar</a:t>
          </a:r>
          <a:r>
            <a:rPr lang="en-US" sz="1900" b="0" u="none" kern="1200" dirty="0"/>
            <a:t> </a:t>
          </a:r>
          <a:r>
            <a:rPr lang="en-US" sz="1900" b="0" i="1" u="none" kern="1200" dirty="0" err="1"/>
            <a:t>gematigde</a:t>
          </a:r>
          <a:r>
            <a:rPr lang="en-US" sz="1900" b="0" i="1" u="none" kern="1200" dirty="0"/>
            <a:t> </a:t>
          </a:r>
          <a:r>
            <a:rPr lang="en-US" sz="1900" b="0" i="1" u="none" kern="1200" dirty="0" err="1"/>
            <a:t>kwetsbaarheid</a:t>
          </a:r>
          <a:r>
            <a:rPr lang="en-US" sz="1900" b="0" u="none" kern="1200" dirty="0"/>
            <a:t>, of </a:t>
          </a:r>
          <a:r>
            <a:rPr lang="en-US" sz="1900" b="0" u="none" kern="1200" dirty="0" err="1"/>
            <a:t>een</a:t>
          </a:r>
          <a:r>
            <a:rPr lang="en-US" sz="1900" b="0" u="none" kern="1200" dirty="0"/>
            <a:t> </a:t>
          </a:r>
          <a:r>
            <a:rPr lang="en-US" sz="1900" b="0" i="1" u="none" kern="1200" dirty="0" err="1"/>
            <a:t>gematigde</a:t>
          </a:r>
          <a:r>
            <a:rPr lang="en-US" sz="1900" b="0" i="1" u="none" kern="1200" dirty="0"/>
            <a:t> </a:t>
          </a:r>
          <a:r>
            <a:rPr lang="en-US" sz="1900" b="0" i="1" u="none" kern="1200" dirty="0" err="1"/>
            <a:t>dreiging</a:t>
          </a:r>
          <a:r>
            <a:rPr lang="en-US" sz="1900" b="0" i="1" u="none" kern="1200" dirty="0"/>
            <a:t> </a:t>
          </a:r>
          <a:r>
            <a:rPr lang="en-US" sz="1900" b="0" u="none" kern="1200" dirty="0" err="1"/>
            <a:t>naar</a:t>
          </a:r>
          <a:r>
            <a:rPr lang="en-US" sz="1900" b="0" u="none" kern="1200" dirty="0"/>
            <a:t> </a:t>
          </a:r>
          <a:r>
            <a:rPr lang="en-US" sz="1900" b="0" u="none" kern="1200" dirty="0" err="1"/>
            <a:t>een</a:t>
          </a:r>
          <a:r>
            <a:rPr lang="en-US" sz="1900" b="0" u="none" kern="1200" dirty="0"/>
            <a:t> </a:t>
          </a:r>
          <a:r>
            <a:rPr lang="en-US" sz="1900" b="0" i="1" u="none" kern="1200" dirty="0" err="1"/>
            <a:t>beperkte</a:t>
          </a:r>
          <a:r>
            <a:rPr lang="en-US" sz="1900" b="0" i="1" u="none" kern="1200" dirty="0"/>
            <a:t> </a:t>
          </a:r>
          <a:r>
            <a:rPr lang="en-US" sz="1900" b="0" i="1" u="none" kern="1200" dirty="0" err="1"/>
            <a:t>kwetsbaarheid</a:t>
          </a:r>
          <a:endParaRPr lang="en-US" sz="1900" i="1" kern="1200" dirty="0"/>
        </a:p>
      </dsp:txBody>
      <dsp:txXfrm>
        <a:off x="995230" y="3261635"/>
        <a:ext cx="10080829" cy="927396"/>
      </dsp:txXfrm>
    </dsp:sp>
    <dsp:sp modelId="{73062C65-2C50-4BC7-AD24-BB005889BFC4}">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DB387D-D8D6-49F9-B075-DF9A36F5A619}">
      <dsp:nvSpPr>
        <dsp:cNvPr id="0" name=""/>
        <dsp:cNvSpPr/>
      </dsp:nvSpPr>
      <dsp:spPr>
        <a:xfrm>
          <a:off x="509717" y="4277635"/>
          <a:ext cx="10566342" cy="9273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t" anchorCtr="0">
          <a:noAutofit/>
        </a:bodyPr>
        <a:lstStyle/>
        <a:p>
          <a:pPr marL="0" lvl="0" indent="0" algn="l" defTabSz="1066800">
            <a:lnSpc>
              <a:spcPct val="90000"/>
            </a:lnSpc>
            <a:spcBef>
              <a:spcPct val="0"/>
            </a:spcBef>
            <a:spcAft>
              <a:spcPct val="35000"/>
            </a:spcAft>
            <a:buNone/>
          </a:pPr>
          <a:r>
            <a:rPr lang="en-US" sz="2400" b="1" u="sng" kern="1200" dirty="0" err="1"/>
            <a:t>Zeer</a:t>
          </a:r>
          <a:r>
            <a:rPr lang="en-US" sz="2400" b="1" u="sng" kern="1200" dirty="0"/>
            <a:t> </a:t>
          </a:r>
          <a:r>
            <a:rPr lang="en-US" sz="2400" b="1" u="sng" kern="1200" dirty="0" err="1"/>
            <a:t>onwaarschijnlijk</a:t>
          </a:r>
          <a:r>
            <a:rPr lang="en-US" sz="2400" b="1" u="sng" kern="1200" dirty="0"/>
            <a:t>: </a:t>
          </a:r>
          <a:r>
            <a:rPr lang="en-US" sz="1900" b="0" u="none" kern="1200" dirty="0"/>
            <a:t>het is </a:t>
          </a:r>
          <a:r>
            <a:rPr lang="en-US" sz="1900" b="0" u="none" kern="1200" dirty="0" err="1"/>
            <a:t>zeer</a:t>
          </a:r>
          <a:r>
            <a:rPr lang="en-US" sz="1900" b="0" u="none" kern="1200" dirty="0"/>
            <a:t> </a:t>
          </a:r>
          <a:r>
            <a:rPr lang="en-US" sz="1900" b="0" u="none" kern="1200" dirty="0" err="1"/>
            <a:t>onwaarschijnlijk</a:t>
          </a:r>
          <a:r>
            <a:rPr lang="en-US" sz="1900" b="0" u="none" kern="1200" dirty="0"/>
            <a:t> </a:t>
          </a:r>
          <a:r>
            <a:rPr lang="en-US" sz="1900" b="0" u="none" kern="1200" dirty="0" err="1"/>
            <a:t>dat</a:t>
          </a:r>
          <a:r>
            <a:rPr lang="en-US" sz="1900" b="0" u="none" kern="1200" dirty="0"/>
            <a:t> de actor effect </a:t>
          </a:r>
          <a:r>
            <a:rPr lang="en-US" sz="1900" b="0" u="none" kern="1200" dirty="0" err="1"/>
            <a:t>veroorzaakt</a:t>
          </a:r>
          <a:r>
            <a:rPr lang="en-US" sz="1900" b="0" u="none" kern="1200" dirty="0"/>
            <a:t> </a:t>
          </a:r>
          <a:r>
            <a:rPr lang="en-US" sz="1900" b="0" u="none" kern="1200" dirty="0" err="1"/>
            <a:t>doordat</a:t>
          </a:r>
          <a:r>
            <a:rPr lang="en-US" sz="1900" b="0" u="none" kern="1200" dirty="0"/>
            <a:t> </a:t>
          </a:r>
          <a:r>
            <a:rPr lang="en-US" sz="1900" b="0" u="none" kern="1200" dirty="0" err="1"/>
            <a:t>deze</a:t>
          </a:r>
          <a:r>
            <a:rPr lang="en-US" sz="1900" b="0" u="none" kern="1200" dirty="0"/>
            <a:t> </a:t>
          </a:r>
          <a:r>
            <a:rPr lang="en-US" sz="1900" b="0" u="none" kern="1200" dirty="0" err="1"/>
            <a:t>een</a:t>
          </a:r>
          <a:r>
            <a:rPr lang="en-US" sz="1900" b="0" u="none" kern="1200" dirty="0"/>
            <a:t> </a:t>
          </a:r>
          <a:r>
            <a:rPr lang="en-US" sz="1900" b="0" i="1" u="none" kern="1200" dirty="0" err="1"/>
            <a:t>beperkte</a:t>
          </a:r>
          <a:r>
            <a:rPr lang="en-US" sz="1900" b="0" i="1" u="none" kern="1200" dirty="0"/>
            <a:t> </a:t>
          </a:r>
          <a:r>
            <a:rPr lang="en-US" sz="1900" b="0" i="1" u="none" kern="1200" dirty="0" err="1"/>
            <a:t>dreiging</a:t>
          </a:r>
          <a:r>
            <a:rPr lang="en-US" sz="1900" b="0" i="1" u="none" kern="1200" dirty="0"/>
            <a:t> </a:t>
          </a:r>
          <a:r>
            <a:rPr lang="en-US" sz="1900" b="0" u="none" kern="1200" dirty="0" err="1"/>
            <a:t>vormt</a:t>
          </a:r>
          <a:r>
            <a:rPr lang="en-US" sz="1900" b="0" u="none" kern="1200" dirty="0"/>
            <a:t> </a:t>
          </a:r>
          <a:r>
            <a:rPr lang="en-US" sz="1900" b="0" u="none" kern="1200" dirty="0" err="1"/>
            <a:t>en</a:t>
          </a:r>
          <a:r>
            <a:rPr lang="en-US" sz="1900" b="0" u="none" kern="1200" dirty="0"/>
            <a:t> het </a:t>
          </a:r>
          <a:r>
            <a:rPr lang="en-US" sz="1900" b="0" u="none" kern="1200" dirty="0" err="1"/>
            <a:t>doelwit</a:t>
          </a:r>
          <a:r>
            <a:rPr lang="en-US" sz="1900" b="0" u="none" kern="1200" dirty="0"/>
            <a:t> </a:t>
          </a:r>
          <a:r>
            <a:rPr lang="en-US" sz="1900" b="0" u="none" kern="1200" dirty="0" err="1"/>
            <a:t>ook</a:t>
          </a:r>
          <a:r>
            <a:rPr lang="en-US" sz="1900" b="0" u="none" kern="1200" dirty="0"/>
            <a:t> </a:t>
          </a:r>
          <a:r>
            <a:rPr lang="en-US" sz="1900" b="0" i="1" u="none" kern="1200" dirty="0" err="1"/>
            <a:t>beperkt</a:t>
          </a:r>
          <a:r>
            <a:rPr lang="en-US" sz="1900" b="0" i="1" u="none" kern="1200" dirty="0"/>
            <a:t> </a:t>
          </a:r>
          <a:r>
            <a:rPr lang="en-US" sz="1900" b="0" i="1" u="none" kern="1200" dirty="0" err="1"/>
            <a:t>kwetsbaar</a:t>
          </a:r>
          <a:r>
            <a:rPr lang="en-US" sz="1900" b="0" i="1" u="none" kern="1200" dirty="0"/>
            <a:t> </a:t>
          </a:r>
          <a:r>
            <a:rPr lang="en-US" sz="1900" b="0" u="none" kern="1200" dirty="0"/>
            <a:t>is.</a:t>
          </a:r>
          <a:endParaRPr lang="en-US" sz="1900" kern="1200" dirty="0"/>
        </a:p>
      </dsp:txBody>
      <dsp:txXfrm>
        <a:off x="509717" y="4277635"/>
        <a:ext cx="10566342" cy="927396"/>
      </dsp:txXfrm>
    </dsp:sp>
    <dsp:sp modelId="{CD572CE1-5688-44D6-A920-C0D31523AC0B}">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5612A-A1E3-BF44-B967-32A12959699C}">
      <dsp:nvSpPr>
        <dsp:cNvPr id="0" name=""/>
        <dsp:cNvSpPr/>
      </dsp:nvSpPr>
      <dsp:spPr>
        <a:xfrm>
          <a:off x="3105" y="210719"/>
          <a:ext cx="1176097" cy="90412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Cyber </a:t>
          </a:r>
          <a:r>
            <a:rPr lang="en-GB" sz="1100" kern="1200" err="1"/>
            <a:t>criminelen</a:t>
          </a:r>
          <a:r>
            <a:rPr lang="en-GB" sz="1100" kern="1200"/>
            <a:t> </a:t>
          </a:r>
        </a:p>
      </dsp:txBody>
      <dsp:txXfrm>
        <a:off x="29586" y="237200"/>
        <a:ext cx="1123135" cy="851162"/>
      </dsp:txXfrm>
    </dsp:sp>
    <dsp:sp modelId="{4AF66442-3194-DF45-9FEA-65550B26C37E}">
      <dsp:nvSpPr>
        <dsp:cNvPr id="0" name=""/>
        <dsp:cNvSpPr/>
      </dsp:nvSpPr>
      <dsp:spPr>
        <a:xfrm>
          <a:off x="1296812" y="516945"/>
          <a:ext cx="249332" cy="2916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296812" y="575279"/>
        <a:ext cx="174532" cy="175004"/>
      </dsp:txXfrm>
    </dsp:sp>
    <dsp:sp modelId="{C058D57E-456E-3D4F-A953-28775385E02D}">
      <dsp:nvSpPr>
        <dsp:cNvPr id="0" name=""/>
        <dsp:cNvSpPr/>
      </dsp:nvSpPr>
      <dsp:spPr>
        <a:xfrm>
          <a:off x="1649641" y="210719"/>
          <a:ext cx="1176097" cy="90412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err="1"/>
            <a:t>Uit</a:t>
          </a:r>
          <a:r>
            <a:rPr lang="en-GB" sz="1100" kern="1200"/>
            <a:t> op </a:t>
          </a:r>
          <a:r>
            <a:rPr lang="en-GB" sz="1100" kern="1200" err="1"/>
            <a:t>financieel</a:t>
          </a:r>
          <a:r>
            <a:rPr lang="en-GB" sz="1100" kern="1200"/>
            <a:t> </a:t>
          </a:r>
          <a:r>
            <a:rPr lang="en-GB" sz="1100" kern="1200" err="1"/>
            <a:t>gewin</a:t>
          </a:r>
          <a:endParaRPr lang="en-GB" sz="1100" kern="1200"/>
        </a:p>
      </dsp:txBody>
      <dsp:txXfrm>
        <a:off x="1676122" y="237200"/>
        <a:ext cx="1123135" cy="851162"/>
      </dsp:txXfrm>
    </dsp:sp>
    <dsp:sp modelId="{31B859B8-F82B-264D-A9CA-2B46594B3E00}">
      <dsp:nvSpPr>
        <dsp:cNvPr id="0" name=""/>
        <dsp:cNvSpPr/>
      </dsp:nvSpPr>
      <dsp:spPr>
        <a:xfrm>
          <a:off x="2943348" y="516945"/>
          <a:ext cx="249332" cy="2916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943348" y="575279"/>
        <a:ext cx="174532" cy="175004"/>
      </dsp:txXfrm>
    </dsp:sp>
    <dsp:sp modelId="{AD2158E2-D04F-364F-9DD6-F160AC7E253D}">
      <dsp:nvSpPr>
        <dsp:cNvPr id="0" name=""/>
        <dsp:cNvSpPr/>
      </dsp:nvSpPr>
      <dsp:spPr>
        <a:xfrm>
          <a:off x="3296178" y="210719"/>
          <a:ext cx="1176097" cy="90412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err="1"/>
            <a:t>leggen</a:t>
          </a:r>
          <a:r>
            <a:rPr lang="en-GB" sz="1100" kern="1200"/>
            <a:t> de website plat</a:t>
          </a:r>
        </a:p>
      </dsp:txBody>
      <dsp:txXfrm>
        <a:off x="3322659" y="237200"/>
        <a:ext cx="1123135" cy="851162"/>
      </dsp:txXfrm>
    </dsp:sp>
    <dsp:sp modelId="{6F918E30-7A75-1A43-B2D5-E6B224B559BC}">
      <dsp:nvSpPr>
        <dsp:cNvPr id="0" name=""/>
        <dsp:cNvSpPr/>
      </dsp:nvSpPr>
      <dsp:spPr>
        <a:xfrm>
          <a:off x="4589885" y="516945"/>
          <a:ext cx="249332" cy="2916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589885" y="575279"/>
        <a:ext cx="174532" cy="175004"/>
      </dsp:txXfrm>
    </dsp:sp>
    <dsp:sp modelId="{FF78B4E3-95C5-BA45-86EA-DA4DCA40011A}">
      <dsp:nvSpPr>
        <dsp:cNvPr id="0" name=""/>
        <dsp:cNvSpPr/>
      </dsp:nvSpPr>
      <dsp:spPr>
        <a:xfrm>
          <a:off x="4942714" y="210719"/>
          <a:ext cx="1176097" cy="90412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err="1"/>
            <a:t>doordat</a:t>
          </a:r>
          <a:r>
            <a:rPr lang="en-GB" sz="1100" kern="1200"/>
            <a:t> </a:t>
          </a:r>
          <a:r>
            <a:rPr lang="en-GB" sz="1100" kern="1200" err="1"/>
            <a:t>een</a:t>
          </a:r>
          <a:r>
            <a:rPr lang="en-GB" sz="1100" kern="1200"/>
            <a:t> </a:t>
          </a:r>
          <a:r>
            <a:rPr lang="en-GB" sz="1100" kern="1200" err="1"/>
            <a:t>bekende</a:t>
          </a:r>
          <a:r>
            <a:rPr lang="en-GB" sz="1100" kern="1200"/>
            <a:t> </a:t>
          </a:r>
          <a:r>
            <a:rPr lang="en-GB" sz="1100" kern="1200" err="1"/>
            <a:t>kwetsbaarheid</a:t>
          </a:r>
          <a:r>
            <a:rPr lang="en-GB" sz="1100" kern="1200"/>
            <a:t> </a:t>
          </a:r>
          <a:r>
            <a:rPr lang="en-GB" sz="1100" kern="1200" err="1"/>
            <a:t>nog</a:t>
          </a:r>
          <a:r>
            <a:rPr lang="en-GB" sz="1100" kern="1200"/>
            <a:t> </a:t>
          </a:r>
          <a:r>
            <a:rPr lang="en-GB" sz="1100" kern="1200" err="1"/>
            <a:t>niet</a:t>
          </a:r>
          <a:r>
            <a:rPr lang="en-GB" sz="1100" kern="1200"/>
            <a:t> was </a:t>
          </a:r>
          <a:r>
            <a:rPr lang="en-GB" sz="1100" kern="1200" err="1"/>
            <a:t>gepatched</a:t>
          </a:r>
          <a:endParaRPr lang="en-GB" sz="1100" kern="1200"/>
        </a:p>
      </dsp:txBody>
      <dsp:txXfrm>
        <a:off x="4969195" y="237200"/>
        <a:ext cx="1123135" cy="851162"/>
      </dsp:txXfrm>
    </dsp:sp>
    <dsp:sp modelId="{94EFCD6E-44F6-5543-A04B-A744D51964B4}">
      <dsp:nvSpPr>
        <dsp:cNvPr id="0" name=""/>
        <dsp:cNvSpPr/>
      </dsp:nvSpPr>
      <dsp:spPr>
        <a:xfrm>
          <a:off x="6236421" y="516945"/>
          <a:ext cx="249332" cy="2916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236421" y="575279"/>
        <a:ext cx="174532" cy="175004"/>
      </dsp:txXfrm>
    </dsp:sp>
    <dsp:sp modelId="{3E7A52B9-02B3-BF46-9139-CBAF7807024E}">
      <dsp:nvSpPr>
        <dsp:cNvPr id="0" name=""/>
        <dsp:cNvSpPr/>
      </dsp:nvSpPr>
      <dsp:spPr>
        <a:xfrm>
          <a:off x="6589250" y="210719"/>
          <a:ext cx="1176097" cy="90412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err="1">
              <a:solidFill>
                <a:schemeClr val="bg1"/>
              </a:solidFill>
            </a:rPr>
            <a:t>potentiële</a:t>
          </a:r>
          <a:r>
            <a:rPr lang="en-GB" sz="1100" kern="1200">
              <a:solidFill>
                <a:schemeClr val="bg1"/>
              </a:solidFill>
            </a:rPr>
            <a:t> </a:t>
          </a:r>
          <a:r>
            <a:rPr lang="en-GB" sz="1100" kern="1200" err="1">
              <a:solidFill>
                <a:schemeClr val="bg1"/>
              </a:solidFill>
            </a:rPr>
            <a:t>studenten</a:t>
          </a:r>
          <a:r>
            <a:rPr lang="en-GB" sz="1100" kern="1200">
              <a:solidFill>
                <a:schemeClr val="bg1"/>
              </a:solidFill>
            </a:rPr>
            <a:t> </a:t>
          </a:r>
          <a:r>
            <a:rPr lang="en-GB" sz="1100" kern="1200" err="1">
              <a:solidFill>
                <a:schemeClr val="bg1"/>
              </a:solidFill>
            </a:rPr>
            <a:t>kunnen</a:t>
          </a:r>
          <a:r>
            <a:rPr lang="en-GB" sz="1100" kern="1200">
              <a:solidFill>
                <a:schemeClr val="bg1"/>
              </a:solidFill>
            </a:rPr>
            <a:t> </a:t>
          </a:r>
          <a:r>
            <a:rPr lang="en-GB" sz="1100" kern="1200" err="1">
              <a:solidFill>
                <a:schemeClr val="bg1"/>
              </a:solidFill>
            </a:rPr>
            <a:t>niet</a:t>
          </a:r>
          <a:r>
            <a:rPr lang="en-GB" sz="1100" kern="1200">
              <a:solidFill>
                <a:schemeClr val="bg1"/>
              </a:solidFill>
            </a:rPr>
            <a:t> </a:t>
          </a:r>
          <a:r>
            <a:rPr lang="en-GB" sz="1100" kern="1200" err="1">
              <a:solidFill>
                <a:schemeClr val="bg1"/>
              </a:solidFill>
            </a:rPr>
            <a:t>inschrijven</a:t>
          </a:r>
          <a:endParaRPr lang="en-GB" sz="1100" kern="1200">
            <a:solidFill>
              <a:schemeClr val="bg1"/>
            </a:solidFill>
          </a:endParaRPr>
        </a:p>
      </dsp:txBody>
      <dsp:txXfrm>
        <a:off x="6615731" y="237200"/>
        <a:ext cx="1123135" cy="851162"/>
      </dsp:txXfrm>
    </dsp:sp>
    <dsp:sp modelId="{1FE05E79-3786-904C-9704-420EA08818F9}">
      <dsp:nvSpPr>
        <dsp:cNvPr id="0" name=""/>
        <dsp:cNvSpPr/>
      </dsp:nvSpPr>
      <dsp:spPr>
        <a:xfrm>
          <a:off x="7882957" y="516945"/>
          <a:ext cx="249332" cy="2916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882957" y="575279"/>
        <a:ext cx="174532" cy="175004"/>
      </dsp:txXfrm>
    </dsp:sp>
    <dsp:sp modelId="{6244E914-D988-B24C-A1D2-594616CA58F8}">
      <dsp:nvSpPr>
        <dsp:cNvPr id="0" name=""/>
        <dsp:cNvSpPr/>
      </dsp:nvSpPr>
      <dsp:spPr>
        <a:xfrm>
          <a:off x="8235786" y="210719"/>
          <a:ext cx="1176097" cy="90412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rPr>
            <a:t>er </a:t>
          </a:r>
          <a:r>
            <a:rPr lang="en-GB" sz="1100" kern="1200" err="1">
              <a:solidFill>
                <a:schemeClr val="bg1"/>
              </a:solidFill>
            </a:rPr>
            <a:t>zijn</a:t>
          </a:r>
          <a:r>
            <a:rPr lang="en-GB" sz="1100" kern="1200">
              <a:solidFill>
                <a:schemeClr val="bg1"/>
              </a:solidFill>
            </a:rPr>
            <a:t> minder </a:t>
          </a:r>
          <a:r>
            <a:rPr lang="en-GB" sz="1100" kern="1200" err="1">
              <a:solidFill>
                <a:schemeClr val="bg1"/>
              </a:solidFill>
            </a:rPr>
            <a:t>aanmeldingen</a:t>
          </a:r>
          <a:r>
            <a:rPr lang="en-GB" sz="1100" kern="1200">
              <a:solidFill>
                <a:schemeClr val="bg1"/>
              </a:solidFill>
            </a:rPr>
            <a:t> dan </a:t>
          </a:r>
          <a:r>
            <a:rPr lang="en-GB" sz="1100" kern="1200" err="1">
              <a:solidFill>
                <a:schemeClr val="bg1"/>
              </a:solidFill>
            </a:rPr>
            <a:t>verwacht</a:t>
          </a:r>
          <a:endParaRPr lang="en-GB" sz="1100" kern="1200">
            <a:solidFill>
              <a:schemeClr val="bg1"/>
            </a:solidFill>
          </a:endParaRPr>
        </a:p>
      </dsp:txBody>
      <dsp:txXfrm>
        <a:off x="8262267" y="237200"/>
        <a:ext cx="1123135" cy="851162"/>
      </dsp:txXfrm>
    </dsp:sp>
    <dsp:sp modelId="{892396A1-8D99-4747-A88C-AC2EBE9713DC}">
      <dsp:nvSpPr>
        <dsp:cNvPr id="0" name=""/>
        <dsp:cNvSpPr/>
      </dsp:nvSpPr>
      <dsp:spPr>
        <a:xfrm>
          <a:off x="9529493" y="516945"/>
          <a:ext cx="249332" cy="2916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9529493" y="575279"/>
        <a:ext cx="174532" cy="175004"/>
      </dsp:txXfrm>
    </dsp:sp>
    <dsp:sp modelId="{077B7B06-53B7-D746-894F-E3D340849897}">
      <dsp:nvSpPr>
        <dsp:cNvPr id="0" name=""/>
        <dsp:cNvSpPr/>
      </dsp:nvSpPr>
      <dsp:spPr>
        <a:xfrm>
          <a:off x="9882323" y="210719"/>
          <a:ext cx="1176097" cy="90412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solidFill>
                <a:schemeClr val="bg1"/>
              </a:solidFill>
            </a:rPr>
            <a:t>we </a:t>
          </a:r>
          <a:r>
            <a:rPr lang="en-GB" sz="1100" kern="1200" err="1">
              <a:solidFill>
                <a:schemeClr val="bg1"/>
              </a:solidFill>
            </a:rPr>
            <a:t>lopen</a:t>
          </a:r>
          <a:r>
            <a:rPr lang="en-GB" sz="1100" kern="1200">
              <a:solidFill>
                <a:schemeClr val="bg1"/>
              </a:solidFill>
            </a:rPr>
            <a:t> euros mis</a:t>
          </a:r>
        </a:p>
      </dsp:txBody>
      <dsp:txXfrm>
        <a:off x="9908804" y="237200"/>
        <a:ext cx="1123135" cy="851162"/>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5B37D-90B5-BC49-9B8A-B87DDE9DA31D}" type="datetimeFigureOut">
              <a:rPr lang="en-NL" smtClean="0"/>
              <a:t>24/08/2023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2458E-2D34-234D-AE85-B54D943E1F15}" type="slidenum">
              <a:rPr lang="en-NL" smtClean="0"/>
              <a:t>‹#›</a:t>
            </a:fld>
            <a:endParaRPr lang="en-NL"/>
          </a:p>
        </p:txBody>
      </p:sp>
    </p:spTree>
    <p:extLst>
      <p:ext uri="{BB962C8B-B14F-4D97-AF65-F5344CB8AC3E}">
        <p14:creationId xmlns:p14="http://schemas.microsoft.com/office/powerpoint/2010/main" val="229032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iek.net/abracadabra/6340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Dit</a:t>
            </a:r>
            <a:r>
              <a:rPr lang="en-GB" dirty="0"/>
              <a:t> is het </a:t>
            </a:r>
            <a:r>
              <a:rPr lang="en-GB" dirty="0" err="1"/>
              <a:t>slidedeck</a:t>
            </a:r>
            <a:r>
              <a:rPr lang="en-GB" dirty="0"/>
              <a:t> om </a:t>
            </a:r>
            <a:r>
              <a:rPr lang="en-GB" dirty="0" err="1"/>
              <a:t>een</a:t>
            </a:r>
            <a:r>
              <a:rPr lang="en-GB" dirty="0"/>
              <a:t> workshop </a:t>
            </a:r>
            <a:r>
              <a:rPr lang="en-GB" dirty="0" err="1"/>
              <a:t>risicobeoordeling</a:t>
            </a:r>
            <a:r>
              <a:rPr lang="en-GB" dirty="0"/>
              <a:t> </a:t>
            </a:r>
            <a:r>
              <a:rPr lang="en-GB" dirty="0" err="1"/>
              <a:t>te</a:t>
            </a:r>
            <a:r>
              <a:rPr lang="en-GB" dirty="0"/>
              <a:t> </a:t>
            </a:r>
            <a:r>
              <a:rPr lang="en-GB" dirty="0" err="1"/>
              <a:t>faciliteren</a:t>
            </a:r>
            <a:r>
              <a:rPr lang="en-GB" dirty="0"/>
              <a:t>. </a:t>
            </a:r>
            <a:r>
              <a:rPr lang="en-GB" dirty="0" err="1"/>
              <a:t>Samen</a:t>
            </a:r>
            <a:r>
              <a:rPr lang="en-GB" dirty="0"/>
              <a:t> met de </a:t>
            </a:r>
            <a:r>
              <a:rPr lang="en-GB" dirty="0" err="1"/>
              <a:t>handreiking</a:t>
            </a:r>
            <a:r>
              <a:rPr lang="en-GB" dirty="0"/>
              <a:t>, de printable </a:t>
            </a:r>
            <a:r>
              <a:rPr lang="en-GB" dirty="0" err="1"/>
              <a:t>kaartjes</a:t>
            </a:r>
            <a:r>
              <a:rPr lang="en-GB" dirty="0"/>
              <a:t> </a:t>
            </a:r>
            <a:r>
              <a:rPr lang="en-GB" dirty="0" err="1"/>
              <a:t>en</a:t>
            </a:r>
            <a:r>
              <a:rPr lang="en-GB" dirty="0"/>
              <a:t> het excel file </a:t>
            </a:r>
            <a:r>
              <a:rPr lang="en-GB" dirty="0" err="1"/>
              <a:t>vormt</a:t>
            </a:r>
            <a:r>
              <a:rPr lang="en-GB" dirty="0"/>
              <a:t> het de toolkit </a:t>
            </a:r>
            <a:r>
              <a:rPr lang="en-GB" dirty="0" err="1"/>
              <a:t>risicobeoordeling</a:t>
            </a:r>
            <a:r>
              <a:rPr lang="en-GB" dirty="0"/>
              <a:t>.</a:t>
            </a:r>
          </a:p>
          <a:p>
            <a:endParaRPr lang="en-GB" dirty="0"/>
          </a:p>
          <a:p>
            <a:r>
              <a:rPr lang="en-GB" dirty="0"/>
              <a:t>De workshop is </a:t>
            </a:r>
            <a:r>
              <a:rPr lang="en-GB" dirty="0" err="1"/>
              <a:t>bedoeld</a:t>
            </a:r>
            <a:r>
              <a:rPr lang="en-GB" dirty="0"/>
              <a:t> om over </a:t>
            </a:r>
            <a:r>
              <a:rPr lang="en-GB" dirty="0" err="1"/>
              <a:t>meerdere</a:t>
            </a:r>
            <a:r>
              <a:rPr lang="en-GB" dirty="0"/>
              <a:t> </a:t>
            </a:r>
            <a:r>
              <a:rPr lang="en-GB" dirty="0" err="1"/>
              <a:t>dagen</a:t>
            </a:r>
            <a:r>
              <a:rPr lang="en-GB" dirty="0"/>
              <a:t> </a:t>
            </a:r>
            <a:r>
              <a:rPr lang="en-GB" dirty="0" err="1"/>
              <a:t>te</a:t>
            </a:r>
            <a:r>
              <a:rPr lang="en-GB" dirty="0"/>
              <a:t> </a:t>
            </a:r>
            <a:r>
              <a:rPr lang="en-GB" dirty="0" err="1"/>
              <a:t>verspreiden</a:t>
            </a:r>
            <a:r>
              <a:rPr lang="en-GB" dirty="0"/>
              <a:t>. </a:t>
            </a:r>
          </a:p>
          <a:p>
            <a:endParaRPr lang="en-GB" dirty="0"/>
          </a:p>
          <a:p>
            <a:r>
              <a:rPr lang="en-GB" dirty="0" err="1"/>
              <a:t>Hopelijk</a:t>
            </a:r>
            <a:r>
              <a:rPr lang="en-GB" dirty="0"/>
              <a:t> </a:t>
            </a:r>
            <a:r>
              <a:rPr lang="en-GB" dirty="0" err="1"/>
              <a:t>haal</a:t>
            </a:r>
            <a:r>
              <a:rPr lang="en-GB" dirty="0"/>
              <a:t> je </a:t>
            </a:r>
            <a:r>
              <a:rPr lang="en-GB" dirty="0" err="1"/>
              <a:t>inspiratie</a:t>
            </a:r>
            <a:r>
              <a:rPr lang="en-GB" dirty="0"/>
              <a:t> </a:t>
            </a:r>
            <a:r>
              <a:rPr lang="en-GB" dirty="0" err="1"/>
              <a:t>uit</a:t>
            </a:r>
            <a:r>
              <a:rPr lang="en-GB" dirty="0"/>
              <a:t> </a:t>
            </a:r>
            <a:r>
              <a:rPr lang="en-GB" dirty="0" err="1"/>
              <a:t>deze</a:t>
            </a:r>
            <a:r>
              <a:rPr lang="en-GB" dirty="0"/>
              <a:t> slide om je eigen workshop </a:t>
            </a:r>
            <a:r>
              <a:rPr lang="en-GB" dirty="0" err="1"/>
              <a:t>te</a:t>
            </a:r>
            <a:r>
              <a:rPr lang="en-GB" dirty="0"/>
              <a:t> </a:t>
            </a:r>
            <a:r>
              <a:rPr lang="en-GB" dirty="0" err="1"/>
              <a:t>maken</a:t>
            </a:r>
            <a:r>
              <a:rPr lang="en-GB" dirty="0"/>
              <a:t>. </a:t>
            </a:r>
            <a:r>
              <a:rPr lang="en-GB" dirty="0" err="1"/>
              <a:t>Gebruik</a:t>
            </a:r>
            <a:r>
              <a:rPr lang="en-GB" dirty="0"/>
              <a:t> de slides die je </a:t>
            </a:r>
            <a:r>
              <a:rPr lang="en-GB" dirty="0" err="1"/>
              <a:t>aanspreken</a:t>
            </a:r>
            <a:r>
              <a:rPr lang="en-GB" dirty="0"/>
              <a:t> </a:t>
            </a:r>
            <a:r>
              <a:rPr lang="en-GB" dirty="0" err="1"/>
              <a:t>en</a:t>
            </a:r>
            <a:r>
              <a:rPr lang="en-GB" dirty="0"/>
              <a:t> </a:t>
            </a:r>
            <a:r>
              <a:rPr lang="en-GB" dirty="0" err="1"/>
              <a:t>maak</a:t>
            </a:r>
            <a:r>
              <a:rPr lang="en-GB" dirty="0"/>
              <a:t> er </a:t>
            </a:r>
            <a:r>
              <a:rPr lang="en-GB" dirty="0" err="1"/>
              <a:t>vooral</a:t>
            </a:r>
            <a:r>
              <a:rPr lang="en-GB" dirty="0"/>
              <a:t> je eigen workshop van.</a:t>
            </a:r>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99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staan nu even stil bij de reikwijdte, context, criteria, maar idealiter heb je die stap al uitgevoerd.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F1B58-21B6-9142-9554-294F7CC68CF4}"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81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Als het goed is, zijn de deelnemers in de zaal allemaal uit verschillende disciplines en vakgebieden. </a:t>
            </a:r>
          </a:p>
          <a:p>
            <a:r>
              <a:rPr lang="en-NL" dirty="0"/>
              <a:t>Daarom is het belangrijk om af te stemmen over definities, context en doelstellingen. </a:t>
            </a:r>
          </a:p>
          <a:p>
            <a:endParaRPr lang="en-NL" dirty="0"/>
          </a:p>
          <a:p>
            <a:r>
              <a:rPr lang="nl-NL" dirty="0"/>
              <a:t>In deze stap zet je ook op een rij aan welke directe en indirecte doelstellingen het object van beoordeling een bijdrage moet leveren. </a:t>
            </a:r>
          </a:p>
          <a:p>
            <a:r>
              <a:rPr lang="nl-NL" dirty="0"/>
              <a:t>Een hulpmiddel hierbij is de </a:t>
            </a:r>
            <a:r>
              <a:rPr lang="nl-NL" dirty="0" err="1"/>
              <a:t>enterprise</a:t>
            </a:r>
            <a:r>
              <a:rPr lang="nl-NL" dirty="0"/>
              <a:t> architectuur. Daarin staat niet alleen hoe informatie, applicaties en technologie samenhangen, maar ook de bedrijfsprocessen, functionele structuur, stakeholders, en strategie en principes van de organisatie. Een </a:t>
            </a:r>
            <a:r>
              <a:rPr lang="nl-NL" dirty="0" err="1"/>
              <a:t>enterprise</a:t>
            </a:r>
            <a:r>
              <a:rPr lang="nl-NL" dirty="0"/>
              <a:t> architectuur biedt dus ook steun bij organisatievraagstukken zoals risicomanagement. </a:t>
            </a:r>
          </a:p>
          <a:p>
            <a:r>
              <a:rPr lang="nl-NL" dirty="0"/>
              <a:t>Indien jouw organisatie geen (volledige) </a:t>
            </a:r>
            <a:r>
              <a:rPr lang="nl-NL" dirty="0" err="1"/>
              <a:t>enterprise</a:t>
            </a:r>
            <a:r>
              <a:rPr lang="nl-NL" dirty="0"/>
              <a:t> architectuur heeft, dan kun je met de eigenaar van het te beoordelen object (dat is de persoon die verantwoording over het object moet afleggen aan de bestuurders) zelf de scope in kaart brengen. Je verzamelt zoveel mogelijk relevante informatie, bijvoorbeeld uit strategische jaarplannen of functionele eisen. Ook als je een systeemcomponent gaat beoordelen is het belangrijk te weten aan welke grotere doelstelling dat systeem bijdraagt. Doe je dat niet, dan heb je onvoldoende informatie om de mogelijke impact van gebeurtenissen in te schatten. </a:t>
            </a:r>
          </a:p>
          <a:p>
            <a:endParaRPr lang="nl-NL" dirty="0"/>
          </a:p>
          <a:p>
            <a:r>
              <a:rPr lang="nl-NL" dirty="0"/>
              <a:t>Een DPIA en BIV classificatie zijn input voor de risicobeoordeling. </a:t>
            </a:r>
          </a:p>
          <a:p>
            <a:endParaRPr lang="en-NL" dirty="0"/>
          </a:p>
          <a:p>
            <a:endParaRPr lang="en-NL" dirty="0"/>
          </a:p>
          <a:p>
            <a:endParaRPr lang="en-NL" dirty="0"/>
          </a:p>
        </p:txBody>
      </p:sp>
      <p:sp>
        <p:nvSpPr>
          <p:cNvPr id="4" name="Slide Number Placeholder 3"/>
          <p:cNvSpPr>
            <a:spLocks noGrp="1"/>
          </p:cNvSpPr>
          <p:nvPr>
            <p:ph type="sldNum" sz="quarter" idx="5"/>
          </p:nvPr>
        </p:nvSpPr>
        <p:spPr/>
        <p:txBody>
          <a:bodyPr/>
          <a:lstStyle/>
          <a:p>
            <a:fld id="{A232458E-2D34-234D-AE85-B54D943E1F15}" type="slidenum">
              <a:rPr lang="en-NL" smtClean="0"/>
              <a:t>11</a:t>
            </a:fld>
            <a:endParaRPr lang="en-NL"/>
          </a:p>
        </p:txBody>
      </p:sp>
    </p:spTree>
    <p:extLst>
      <p:ext uri="{BB962C8B-B14F-4D97-AF65-F5344CB8AC3E}">
        <p14:creationId xmlns:p14="http://schemas.microsoft.com/office/powerpoint/2010/main" val="32250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Bij het vaststellen van de scope van de risicobeoordeling maken we een keuze uit kroonjuwelen, ook wel te beschermen </a:t>
            </a:r>
            <a:r>
              <a:rPr lang="en-NL" dirty="0" err="1"/>
              <a:t>belangen</a:t>
            </a:r>
            <a:r>
              <a:rPr lang="en-NL" dirty="0"/>
              <a:t> </a:t>
            </a:r>
            <a:r>
              <a:rPr lang="en-NL" dirty="0" err="1"/>
              <a:t>genoemd</a:t>
            </a:r>
            <a:r>
              <a:rPr lang="en-NL" dirty="0"/>
              <a:t>. D</a:t>
            </a:r>
            <a:r>
              <a:rPr lang="nl-NL" dirty="0" err="1"/>
              <a:t>eze</a:t>
            </a:r>
            <a:r>
              <a:rPr lang="en-NL"/>
              <a:t> </a:t>
            </a:r>
            <a:r>
              <a:rPr lang="en-NL" dirty="0" err="1"/>
              <a:t>kunnen</a:t>
            </a:r>
            <a:r>
              <a:rPr lang="en-NL"/>
              <a:t> </a:t>
            </a:r>
            <a:r>
              <a:rPr lang="en-NL" dirty="0" err="1"/>
              <a:t>zich</a:t>
            </a:r>
            <a:r>
              <a:rPr lang="en-NL"/>
              <a:t> op </a:t>
            </a:r>
            <a:r>
              <a:rPr lang="en-NL" dirty="0" err="1"/>
              <a:t>verschillende</a:t>
            </a:r>
            <a:r>
              <a:rPr lang="en-NL"/>
              <a:t> </a:t>
            </a:r>
            <a:r>
              <a:rPr lang="en-NL" dirty="0" err="1"/>
              <a:t>abstractieniveaus</a:t>
            </a:r>
            <a:r>
              <a:rPr lang="en-NL"/>
              <a:t> </a:t>
            </a:r>
            <a:r>
              <a:rPr lang="en-NL" dirty="0" err="1"/>
              <a:t>bevinden</a:t>
            </a:r>
            <a:r>
              <a:rPr lang="en-NL"/>
              <a:t>. De ISO 27005 </a:t>
            </a:r>
            <a:r>
              <a:rPr lang="en-NL" dirty="0" err="1"/>
              <a:t>spreekt</a:t>
            </a:r>
            <a:r>
              <a:rPr lang="en-NL"/>
              <a:t> over de 2 </a:t>
            </a:r>
            <a:r>
              <a:rPr lang="en-NL" dirty="0" err="1"/>
              <a:t>meest</a:t>
            </a:r>
            <a:r>
              <a:rPr lang="en-NL"/>
              <a:t> </a:t>
            </a:r>
            <a:r>
              <a:rPr lang="en-NL" dirty="0" err="1"/>
              <a:t>voorkomende</a:t>
            </a:r>
            <a:r>
              <a:rPr lang="en-NL"/>
              <a:t> scopes: event/</a:t>
            </a:r>
            <a:r>
              <a:rPr lang="en-NL" dirty="0" err="1"/>
              <a:t>proces</a:t>
            </a:r>
            <a:r>
              <a:rPr lang="en-NL"/>
              <a:t>/</a:t>
            </a:r>
            <a:r>
              <a:rPr lang="en-NL" dirty="0" err="1"/>
              <a:t>informatie</a:t>
            </a:r>
            <a:r>
              <a:rPr lang="en-NL"/>
              <a:t> of assets/</a:t>
            </a:r>
            <a:r>
              <a:rPr lang="en-NL" dirty="0" err="1"/>
              <a:t>systeem</a:t>
            </a:r>
            <a:r>
              <a:rPr lang="en-NL"/>
              <a:t>. Maar er </a:t>
            </a:r>
            <a:r>
              <a:rPr lang="en-NL" dirty="0" err="1"/>
              <a:t>zijn</a:t>
            </a:r>
            <a:r>
              <a:rPr lang="en-NL"/>
              <a:t> er </a:t>
            </a:r>
            <a:r>
              <a:rPr lang="en-NL" dirty="0" err="1"/>
              <a:t>meer</a:t>
            </a:r>
            <a:r>
              <a:rPr lang="en-NL"/>
              <a:t> </a:t>
            </a:r>
            <a:r>
              <a:rPr lang="en-NL" dirty="0" err="1"/>
              <a:t>denkbaar</a:t>
            </a:r>
            <a:r>
              <a:rPr lang="en-NL"/>
              <a:t>. </a:t>
            </a:r>
            <a:endParaRPr lang="en-NL" dirty="0"/>
          </a:p>
        </p:txBody>
      </p:sp>
      <p:sp>
        <p:nvSpPr>
          <p:cNvPr id="4" name="Slide Number Placeholder 3"/>
          <p:cNvSpPr>
            <a:spLocks noGrp="1"/>
          </p:cNvSpPr>
          <p:nvPr>
            <p:ph type="sldNum" sz="quarter" idx="5"/>
          </p:nvPr>
        </p:nvSpPr>
        <p:spPr/>
        <p:txBody>
          <a:bodyPr/>
          <a:lstStyle/>
          <a:p>
            <a:fld id="{A232458E-2D34-234D-AE85-B54D943E1F15}" type="slidenum">
              <a:rPr lang="en-NL" smtClean="0"/>
              <a:t>12</a:t>
            </a:fld>
            <a:endParaRPr lang="en-NL"/>
          </a:p>
        </p:txBody>
      </p:sp>
    </p:spTree>
    <p:extLst>
      <p:ext uri="{BB962C8B-B14F-4D97-AF65-F5344CB8AC3E}">
        <p14:creationId xmlns:p14="http://schemas.microsoft.com/office/powerpoint/2010/main" val="154629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t>
            </a:r>
            <a:r>
              <a:rPr lang="en-NL" dirty="0"/>
              <a:t>ier gaat de groep aan de slag om het kroonjuweel goed te beschrijven en af te bakenen, of je hebt dit in de voorbereiding al gedaan. Als je al een kroonjuweel hebt gekozen, dan vervang je deze slide voor een beschrijving van je kroonjuweel waarover je een risicobeoordeling gaat doen.</a:t>
            </a:r>
          </a:p>
          <a:p>
            <a:endParaRPr lang="en-NL" dirty="0"/>
          </a:p>
          <a:p>
            <a:r>
              <a:rPr lang="en-NL" dirty="0"/>
              <a:t>Wat is het kroonjuweel en wat weten we daarover? </a:t>
            </a:r>
          </a:p>
          <a:p>
            <a:endParaRPr lang="en-NL" dirty="0"/>
          </a:p>
          <a:p>
            <a:endParaRPr lang="en-NL" dirty="0"/>
          </a:p>
        </p:txBody>
      </p:sp>
      <p:sp>
        <p:nvSpPr>
          <p:cNvPr id="4" name="Slide Number Placeholder 3"/>
          <p:cNvSpPr>
            <a:spLocks noGrp="1"/>
          </p:cNvSpPr>
          <p:nvPr>
            <p:ph type="sldNum" sz="quarter" idx="5"/>
          </p:nvPr>
        </p:nvSpPr>
        <p:spPr/>
        <p:txBody>
          <a:bodyPr/>
          <a:lstStyle/>
          <a:p>
            <a:fld id="{A232458E-2D34-234D-AE85-B54D943E1F15}" type="slidenum">
              <a:rPr lang="en-NL" smtClean="0"/>
              <a:t>13</a:t>
            </a:fld>
            <a:endParaRPr lang="en-NL"/>
          </a:p>
        </p:txBody>
      </p:sp>
    </p:spTree>
    <p:extLst>
      <p:ext uri="{BB962C8B-B14F-4D97-AF65-F5344CB8AC3E}">
        <p14:creationId xmlns:p14="http://schemas.microsoft.com/office/powerpoint/2010/main" val="319767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Nu weten we wat de scope is en gaan we risico’s identificeren.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F1B58-21B6-9142-9554-294F7CC68CF4}"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21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Vaak leer je: risico = kans maal impact. Dat is nogal ingewikkeld. </a:t>
            </a:r>
          </a:p>
          <a:p>
            <a:endParaRPr lang="en-NL" dirty="0"/>
          </a:p>
          <a:p>
            <a:r>
              <a:rPr lang="en-NL" dirty="0"/>
              <a:t>Een risico is nooit een enkel woord (‘ons grootste risico = hackers, of = ransomware). </a:t>
            </a:r>
            <a:r>
              <a:rPr lang="en-GB" dirty="0"/>
              <a:t>E</a:t>
            </a:r>
            <a:r>
              <a:rPr lang="en-NL" dirty="0"/>
              <a:t>en los woord volstaat niet. Die hackers moeten iets willen en kunnen doen om ons van onze doelstellingen af te leiden. Het gaat dan ook over scenario’s.</a:t>
            </a:r>
          </a:p>
          <a:p>
            <a:endParaRPr lang="en-NL" dirty="0"/>
          </a:p>
          <a:p>
            <a:r>
              <a:rPr lang="en-NL" dirty="0"/>
              <a:t>Bij deze slide leg je uit dat een risicobeschrijving een zin is met werkwoorden en zelfstandige naamwoorden. Het is dus een scenario.</a:t>
            </a:r>
          </a:p>
          <a:p>
            <a:endParaRPr lang="en-NL" dirty="0"/>
          </a:p>
          <a:p>
            <a:r>
              <a:rPr lang="en-NL" dirty="0"/>
              <a:t>Het scenario bestaat uit dreigingen, kwetsbaarheden en impact. Hier volgen we termen van fairinstitute.org die ook worden gebruikt door de Cyber Security Raad in hun publicatie.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1EB22-32EC-A24E-8A01-158561907D45}"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193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slide is een animatie en geeft een voorbeeld.</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F1B58-21B6-9142-9554-294F7CC68CF4}"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69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Vaak vinden deelnemers het lastig om dreigingen en kwetsbaarheden zelf te bedenken. </a:t>
            </a:r>
          </a:p>
          <a:p>
            <a:r>
              <a:rPr lang="en-NL" dirty="0"/>
              <a:t>De variabelen in je scenario hoef je niet altijd zelf te verzinnen. Er zijn vele voorbeelden te vinden die je kunnen inspireren.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639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Voor deze workshop kijken we specifiek naar [vul onderwerp in]. </a:t>
            </a:r>
          </a:p>
          <a:p>
            <a:r>
              <a:rPr lang="en-NL" dirty="0"/>
              <a:t>We hebben al enige voorbereiding gedaan gebaseerd op bekende standaardaarden.</a:t>
            </a:r>
          </a:p>
          <a:p>
            <a:r>
              <a:rPr lang="en-NL" dirty="0"/>
              <a:t>Voor specifiek het onderwerp van vandaag hebben we ook {deze bronnen} geraadpleegd en aanvullingen gedaan.</a:t>
            </a:r>
          </a:p>
          <a:p>
            <a:r>
              <a:rPr lang="en-NL" dirty="0"/>
              <a:t>Stel dat je bijvoorbeeld een risicobeoordeling over Chatgpt gaat doen, dan ga je je ook inlezen in dat onderwerp. Dan gebruikt je artikelen van NCSC, experts, wetenschappers om specifieke dreigingen, kwetsbaarheden en impact te identificeren en daarmee vul je de lijsten aan. </a:t>
            </a:r>
          </a:p>
        </p:txBody>
      </p:sp>
      <p:sp>
        <p:nvSpPr>
          <p:cNvPr id="4" name="Slide Number Placeholder 3"/>
          <p:cNvSpPr>
            <a:spLocks noGrp="1"/>
          </p:cNvSpPr>
          <p:nvPr>
            <p:ph type="sldNum" sz="quarter" idx="5"/>
          </p:nvPr>
        </p:nvSpPr>
        <p:spPr/>
        <p:txBody>
          <a:bodyPr/>
          <a:lstStyle/>
          <a:p>
            <a:fld id="{A232458E-2D34-234D-AE85-B54D943E1F15}" type="slidenum">
              <a:rPr lang="en-NL" smtClean="0"/>
              <a:t>18</a:t>
            </a:fld>
            <a:endParaRPr lang="en-NL"/>
          </a:p>
        </p:txBody>
      </p:sp>
    </p:spTree>
    <p:extLst>
      <p:ext uri="{BB962C8B-B14F-4D97-AF65-F5344CB8AC3E}">
        <p14:creationId xmlns:p14="http://schemas.microsoft.com/office/powerpoint/2010/main" val="2667651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41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De eerste paar slides zijn bedoeld om te laten zien dat we meestal geen  gemeenschappelijk beeld hebben van risico’s,  risicomanagement. </a:t>
            </a:r>
          </a:p>
          <a:p>
            <a:endParaRPr lang="en-NL" dirty="0"/>
          </a:p>
          <a:p>
            <a:r>
              <a:rPr lang="en-NL" dirty="0"/>
              <a:t>Deze woorden gebruiken we in het dagelijks leven allemaal wel eens. Maar bedoelen we hetzelfde?</a:t>
            </a:r>
          </a:p>
          <a:p>
            <a:endParaRPr lang="en-NL" dirty="0"/>
          </a:p>
        </p:txBody>
      </p:sp>
      <p:sp>
        <p:nvSpPr>
          <p:cNvPr id="4" name="Slide Number Placeholder 3"/>
          <p:cNvSpPr>
            <a:spLocks noGrp="1"/>
          </p:cNvSpPr>
          <p:nvPr>
            <p:ph type="sldNum" sz="quarter" idx="5"/>
          </p:nvPr>
        </p:nvSpPr>
        <p:spPr/>
        <p:txBody>
          <a:bodyPr/>
          <a:lstStyle/>
          <a:p>
            <a:fld id="{9407E183-5BA9-334E-8E95-884CC8C3855E}" type="slidenum">
              <a:rPr lang="en-NL" smtClean="0"/>
              <a:t>2</a:t>
            </a:fld>
            <a:endParaRPr lang="en-NL"/>
          </a:p>
        </p:txBody>
      </p:sp>
    </p:spTree>
    <p:extLst>
      <p:ext uri="{BB962C8B-B14F-4D97-AF65-F5344CB8AC3E}">
        <p14:creationId xmlns:p14="http://schemas.microsoft.com/office/powerpoint/2010/main" val="905329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199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921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783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531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De lijstjes uit de vorige slides hebben we uitgeprint en uitgeknipt als kaartjes: dreigingen op oranje papier, kwetsbaarheden op groen en impacten op paars papier.</a:t>
            </a:r>
          </a:p>
          <a:p>
            <a:endParaRPr lang="en-NL" dirty="0"/>
          </a:p>
          <a:p>
            <a:r>
              <a:rPr lang="en-NL" dirty="0"/>
              <a:t>De groep gaat nu aan de slag met die kaartjes. </a:t>
            </a:r>
          </a:p>
          <a:p>
            <a:endParaRPr lang="en-NL" dirty="0"/>
          </a:p>
          <a:p>
            <a:r>
              <a:rPr lang="en-NL" dirty="0"/>
              <a:t>Bij voorkeur maak je groepjes van 3-5 personen die kaartjes uitzoeken die ze gaan combineren tot scenario’s. </a:t>
            </a:r>
          </a:p>
          <a:p>
            <a:r>
              <a:rPr lang="en-NL" dirty="0"/>
              <a:t>Een scenario hoeft niet compleet te zijn. </a:t>
            </a:r>
            <a:r>
              <a:rPr lang="en-GB" dirty="0"/>
              <a:t>S</a:t>
            </a:r>
            <a:r>
              <a:rPr lang="en-NL" dirty="0"/>
              <a:t>oms kun je alleen een dreiging met impact bedenken.</a:t>
            </a:r>
          </a:p>
          <a:p>
            <a:r>
              <a:rPr lang="en-NL" dirty="0"/>
              <a:t>Een scenario kan ook meerdere gecombineerde dreigingen of kwetsbaarheden hebben die allemaal tot eenzelfde impact kunnen leiden.</a:t>
            </a:r>
          </a:p>
          <a:p>
            <a:r>
              <a:rPr lang="en-NL" dirty="0"/>
              <a:t>Of een scenario kan meerdere impacten hebben. </a:t>
            </a:r>
          </a:p>
          <a:p>
            <a:endParaRPr lang="en-NL" dirty="0"/>
          </a:p>
          <a:p>
            <a:r>
              <a:rPr lang="en-NL" dirty="0"/>
              <a:t>Je hoeft ook niet van links naar rechts te werken, soms weet je een mogelijke impact en kun je vandaaruit terug redeneren. </a:t>
            </a:r>
          </a:p>
          <a:p>
            <a:endParaRPr lang="en-NL" dirty="0"/>
          </a:p>
          <a:p>
            <a:r>
              <a:rPr lang="en-NL" dirty="0"/>
              <a:t>Tijdens het proces wordt vaak duidelijk dat er nog iets mist en dat voor jouw situatie nog andere dreigingen of kwetsbaarheden kunnen bestaan. Deelnemers kunnen dan zelf kaartjes schrijven en aanvullen.</a:t>
            </a:r>
          </a:p>
          <a:p>
            <a:endParaRPr lang="en-NL" dirty="0"/>
          </a:p>
          <a:p>
            <a:r>
              <a:rPr lang="en-NL" dirty="0"/>
              <a:t>Na afloop kunnen je groepjes hun 2 of 3 meest belangrijke scenario’s aan de andere groepen presenteren.</a:t>
            </a:r>
          </a:p>
          <a:p>
            <a:endParaRPr lang="en-NL" dirty="0"/>
          </a:p>
          <a:p>
            <a:r>
              <a:rPr lang="en-NL" dirty="0"/>
              <a:t>Tip: foto’s maken van de resultaten helpt bij de notulen. </a:t>
            </a:r>
          </a:p>
          <a:p>
            <a:r>
              <a:rPr lang="en-NL" dirty="0"/>
              <a:t>Tip: timebox deze activiteit, anders komt er geen einde aan.</a:t>
            </a:r>
          </a:p>
        </p:txBody>
      </p:sp>
      <p:sp>
        <p:nvSpPr>
          <p:cNvPr id="4" name="Slide Number Placeholder 3"/>
          <p:cNvSpPr>
            <a:spLocks noGrp="1"/>
          </p:cNvSpPr>
          <p:nvPr>
            <p:ph type="sldNum" sz="quarter" idx="5"/>
          </p:nvPr>
        </p:nvSpPr>
        <p:spPr/>
        <p:txBody>
          <a:bodyPr/>
          <a:lstStyle/>
          <a:p>
            <a:fld id="{A232458E-2D34-234D-AE85-B54D943E1F15}" type="slidenum">
              <a:rPr lang="en-NL" smtClean="0"/>
              <a:t>24</a:t>
            </a:fld>
            <a:endParaRPr lang="en-NL"/>
          </a:p>
        </p:txBody>
      </p:sp>
    </p:spTree>
    <p:extLst>
      <p:ext uri="{BB962C8B-B14F-4D97-AF65-F5344CB8AC3E}">
        <p14:creationId xmlns:p14="http://schemas.microsoft.com/office/powerpoint/2010/main" val="1548581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Dit kan ook na de sessie. Vaak is dit een mooi moment vor een pauze waarbij de notulist het resultaat invult. De pauze kan ook een paar dagen duren en dan ga je de volgende keer verder met de volgende slide.</a:t>
            </a:r>
          </a:p>
        </p:txBody>
      </p:sp>
      <p:sp>
        <p:nvSpPr>
          <p:cNvPr id="4" name="Slide Number Placeholder 3"/>
          <p:cNvSpPr>
            <a:spLocks noGrp="1"/>
          </p:cNvSpPr>
          <p:nvPr>
            <p:ph type="sldNum" sz="quarter" idx="5"/>
          </p:nvPr>
        </p:nvSpPr>
        <p:spPr/>
        <p:txBody>
          <a:bodyPr/>
          <a:lstStyle/>
          <a:p>
            <a:fld id="{A232458E-2D34-234D-AE85-B54D943E1F15}" type="slidenum">
              <a:rPr lang="en-NL" smtClean="0"/>
              <a:t>25</a:t>
            </a:fld>
            <a:endParaRPr lang="en-NL"/>
          </a:p>
        </p:txBody>
      </p:sp>
    </p:spTree>
    <p:extLst>
      <p:ext uri="{BB962C8B-B14F-4D97-AF65-F5344CB8AC3E}">
        <p14:creationId xmlns:p14="http://schemas.microsoft.com/office/powerpoint/2010/main" val="2269805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Nu gaan we hier verder.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F1B58-21B6-9142-9554-294F7CC68CF4}"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99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Je kunt ook zelf een schaal bedenken</a:t>
            </a:r>
          </a:p>
        </p:txBody>
      </p:sp>
      <p:sp>
        <p:nvSpPr>
          <p:cNvPr id="4" name="Slide Number Placeholder 3"/>
          <p:cNvSpPr>
            <a:spLocks noGrp="1"/>
          </p:cNvSpPr>
          <p:nvPr>
            <p:ph type="sldNum" sz="quarter" idx="5"/>
          </p:nvPr>
        </p:nvSpPr>
        <p:spPr/>
        <p:txBody>
          <a:bodyPr/>
          <a:lstStyle/>
          <a:p>
            <a:fld id="{A232458E-2D34-234D-AE85-B54D943E1F15}" type="slidenum">
              <a:rPr lang="en-NL" smtClean="0"/>
              <a:t>28</a:t>
            </a:fld>
            <a:endParaRPr lang="en-NL"/>
          </a:p>
        </p:txBody>
      </p:sp>
    </p:spTree>
    <p:extLst>
      <p:ext uri="{BB962C8B-B14F-4D97-AF65-F5344CB8AC3E}">
        <p14:creationId xmlns:p14="http://schemas.microsoft.com/office/powerpoint/2010/main" val="2240062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F680D9A-C53E-DB48-869C-DC012C58647B}" type="slidenum">
              <a:rPr lang="nl-NL" smtClean="0"/>
              <a:t>29</a:t>
            </a:fld>
            <a:endParaRPr lang="nl-NL"/>
          </a:p>
        </p:txBody>
      </p:sp>
    </p:spTree>
    <p:extLst>
      <p:ext uri="{BB962C8B-B14F-4D97-AF65-F5344CB8AC3E}">
        <p14:creationId xmlns:p14="http://schemas.microsoft.com/office/powerpoint/2010/main" val="137456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Dit</a:t>
            </a:r>
            <a:r>
              <a:rPr lang="en-GB" dirty="0"/>
              <a:t> is </a:t>
            </a:r>
            <a:r>
              <a:rPr lang="en-GB" dirty="0" err="1"/>
              <a:t>een</a:t>
            </a:r>
            <a:r>
              <a:rPr lang="en-GB" dirty="0"/>
              <a:t> </a:t>
            </a:r>
            <a:r>
              <a:rPr lang="en-GB" dirty="0" err="1"/>
              <a:t>voorbeeld</a:t>
            </a:r>
            <a:r>
              <a:rPr lang="en-GB" dirty="0"/>
              <a:t>.</a:t>
            </a:r>
          </a:p>
          <a:p>
            <a:endParaRPr lang="en-GB" dirty="0"/>
          </a:p>
          <a:p>
            <a:r>
              <a:rPr lang="en-GB" dirty="0"/>
              <a:t>Meestal doe je </a:t>
            </a:r>
            <a:r>
              <a:rPr lang="en-GB" dirty="0" err="1"/>
              <a:t>een</a:t>
            </a:r>
            <a:r>
              <a:rPr lang="en-GB" dirty="0"/>
              <a:t> </a:t>
            </a:r>
            <a:r>
              <a:rPr lang="en-GB" dirty="0" err="1"/>
              <a:t>kwalitatieve</a:t>
            </a:r>
            <a:r>
              <a:rPr lang="en-GB" dirty="0"/>
              <a:t> </a:t>
            </a:r>
            <a:r>
              <a:rPr lang="en-GB" dirty="0" err="1"/>
              <a:t>beoordeling</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F1B58-21B6-9142-9554-294F7CC68CF4}"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34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Misschien heb je het SURF cyberdreigingsbeeld wel eens gelezen. Daarin staan deze 10 in de linkerkolom. Maar zjin dat wel dreigingen? Hoe leest de groep het? </a:t>
            </a:r>
          </a:p>
          <a:p>
            <a:r>
              <a:rPr lang="en-NL" dirty="0"/>
              <a:t>Hier kun je de mensen laten stemmen: hoeveel verschil zit er in je groep per rij?</a:t>
            </a:r>
          </a:p>
          <a:p>
            <a:endParaRPr lang="en-NL" dirty="0"/>
          </a:p>
          <a:p>
            <a:r>
              <a:rPr lang="en-NL" dirty="0"/>
              <a:t>Er zullen verschillen van meningen zijn. Dat geeft niet, dat is een goede start voor een gesprek en van het bewustwordingsproces dat er semantische spraakverwarringen kunnen bestaan. </a:t>
            </a:r>
          </a:p>
          <a:p>
            <a:r>
              <a:rPr lang="en-NL" dirty="0"/>
              <a:t>Je hoeft er hier ook niet uit te komen met elkaar, als je later in de discussies maar af en toe even stil staat bij de vraag of je nog over hetzelfde aan het spreken bent.</a:t>
            </a:r>
          </a:p>
        </p:txBody>
      </p:sp>
      <p:sp>
        <p:nvSpPr>
          <p:cNvPr id="4" name="Slide Number Placeholder 3"/>
          <p:cNvSpPr>
            <a:spLocks noGrp="1"/>
          </p:cNvSpPr>
          <p:nvPr>
            <p:ph type="sldNum" sz="quarter" idx="5"/>
          </p:nvPr>
        </p:nvSpPr>
        <p:spPr/>
        <p:txBody>
          <a:bodyPr/>
          <a:lstStyle/>
          <a:p>
            <a:fld id="{9407E183-5BA9-334E-8E95-884CC8C3855E}" type="slidenum">
              <a:rPr lang="en-NL" smtClean="0"/>
              <a:t>3</a:t>
            </a:fld>
            <a:endParaRPr lang="en-NL"/>
          </a:p>
        </p:txBody>
      </p:sp>
    </p:spTree>
    <p:extLst>
      <p:ext uri="{BB962C8B-B14F-4D97-AF65-F5344CB8AC3E}">
        <p14:creationId xmlns:p14="http://schemas.microsoft.com/office/powerpoint/2010/main" val="3410045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Intimiderend voorbeeld van een kwantitatieve analyse om aan te geven dat dit niet is waar je mee gaat beginnen. Dan moet je alle variabelen nog verder uitsplitsen en data uit incidentenregister erbij betrekken.</a:t>
            </a:r>
          </a:p>
          <a:p>
            <a:endParaRPr lang="en-NL" dirty="0"/>
          </a:p>
          <a:p>
            <a:r>
              <a:rPr lang="en-NL" dirty="0"/>
              <a:t>Voor liefhebbers zie ook: </a:t>
            </a:r>
            <a:r>
              <a:rPr lang="en-GB" dirty="0"/>
              <a:t>https://</a:t>
            </a:r>
            <a:r>
              <a:rPr lang="en-GB" dirty="0" err="1"/>
              <a:t>www.ncsc.nl</a:t>
            </a:r>
            <a:r>
              <a:rPr lang="en-GB" dirty="0"/>
              <a:t>/</a:t>
            </a:r>
            <a:r>
              <a:rPr lang="en-GB" dirty="0" err="1"/>
              <a:t>documenten</a:t>
            </a:r>
            <a:r>
              <a:rPr lang="en-GB" dirty="0"/>
              <a:t>/</a:t>
            </a:r>
            <a:r>
              <a:rPr lang="en-GB" dirty="0" err="1"/>
              <a:t>rapporten</a:t>
            </a:r>
            <a:r>
              <a:rPr lang="en-GB" dirty="0"/>
              <a:t>/2021/</a:t>
            </a:r>
            <a:r>
              <a:rPr lang="en-GB" dirty="0" err="1"/>
              <a:t>mei</a:t>
            </a:r>
            <a:r>
              <a:rPr lang="en-GB" dirty="0"/>
              <a:t>/6/</a:t>
            </a:r>
            <a:r>
              <a:rPr lang="en-GB" dirty="0" err="1"/>
              <a:t>kwantificering</a:t>
            </a:r>
            <a:r>
              <a:rPr lang="en-GB" dirty="0"/>
              <a:t>-van-</a:t>
            </a:r>
            <a:r>
              <a:rPr lang="en-GB" dirty="0" err="1"/>
              <a:t>cyberrisicos</a:t>
            </a:r>
            <a:endParaRPr lang="en-NL" dirty="0"/>
          </a:p>
        </p:txBody>
      </p:sp>
      <p:sp>
        <p:nvSpPr>
          <p:cNvPr id="4" name="Slide Number Placeholder 3"/>
          <p:cNvSpPr>
            <a:spLocks noGrp="1"/>
          </p:cNvSpPr>
          <p:nvPr>
            <p:ph type="sldNum" sz="quarter" idx="5"/>
          </p:nvPr>
        </p:nvSpPr>
        <p:spPr/>
        <p:txBody>
          <a:bodyPr/>
          <a:lstStyle/>
          <a:p>
            <a:fld id="{A232458E-2D34-234D-AE85-B54D943E1F15}" type="slidenum">
              <a:rPr lang="en-NL" smtClean="0"/>
              <a:t>31</a:t>
            </a:fld>
            <a:endParaRPr lang="en-NL"/>
          </a:p>
        </p:txBody>
      </p:sp>
    </p:spTree>
    <p:extLst>
      <p:ext uri="{BB962C8B-B14F-4D97-AF65-F5344CB8AC3E}">
        <p14:creationId xmlns:p14="http://schemas.microsoft.com/office/powerpoint/2010/main" val="2637988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Je kunt deze activiteit in een workshop doen, maar ook via een survey tool. </a:t>
            </a:r>
          </a:p>
          <a:p>
            <a:endParaRPr lang="en-NL" dirty="0"/>
          </a:p>
          <a:p>
            <a:r>
              <a:rPr lang="en-NL" dirty="0"/>
              <a:t>I</a:t>
            </a:r>
            <a:r>
              <a:rPr lang="en-GB" dirty="0"/>
              <a:t>e</a:t>
            </a:r>
            <a:r>
              <a:rPr lang="en-NL" dirty="0"/>
              <a:t>dereen bedenkt hoe sterk je de dreiging inschat. Bedenk hoe kwetsbaar de organisatie of asset is. Kies je vakje met nummer 1 tot 5. </a:t>
            </a:r>
          </a:p>
          <a:p>
            <a:r>
              <a:rPr lang="en-NL" dirty="0"/>
              <a:t>Verzamel alle meningen van je groep. </a:t>
            </a:r>
          </a:p>
          <a:p>
            <a:endParaRPr lang="en-NL" dirty="0"/>
          </a:p>
          <a:p>
            <a:r>
              <a:rPr lang="en-NL" dirty="0"/>
              <a:t>Als je de verdeling van de stemmen zichtbaar hebt, is het goed als de groep hun argumenten deelt waarom ze een bepaalde score hebben gekozen. Zeker interessant wanneer 1 persoon een 1 geeft, en de rest allemaal een 5. Dan ontstaat er discussie waardoor men misschien hun score gaat herzien.</a:t>
            </a:r>
          </a:p>
          <a:p>
            <a:endParaRPr lang="en-NL" dirty="0"/>
          </a:p>
          <a:p>
            <a:r>
              <a:rPr lang="en-NL" dirty="0"/>
              <a:t>Dan kun je een tweede stemronde doen, of zelfs ook nog een derde. </a:t>
            </a:r>
          </a:p>
          <a:p>
            <a:r>
              <a:rPr lang="en-NL" dirty="0"/>
              <a:t>Het idee is dat er dan een zo goed mogelijke consensus ontstaat rond het gemiddelde.</a:t>
            </a:r>
          </a:p>
          <a:p>
            <a:endParaRPr lang="en-NL" dirty="0"/>
          </a:p>
        </p:txBody>
      </p:sp>
      <p:sp>
        <p:nvSpPr>
          <p:cNvPr id="4" name="Slide Number Placeholder 3"/>
          <p:cNvSpPr>
            <a:spLocks noGrp="1"/>
          </p:cNvSpPr>
          <p:nvPr>
            <p:ph type="sldNum" sz="quarter" idx="5"/>
          </p:nvPr>
        </p:nvSpPr>
        <p:spPr/>
        <p:txBody>
          <a:bodyPr/>
          <a:lstStyle/>
          <a:p>
            <a:fld id="{A232458E-2D34-234D-AE85-B54D943E1F15}" type="slidenum">
              <a:rPr lang="en-NL" smtClean="0"/>
              <a:t>32</a:t>
            </a:fld>
            <a:endParaRPr lang="en-NL"/>
          </a:p>
        </p:txBody>
      </p:sp>
    </p:spTree>
    <p:extLst>
      <p:ext uri="{BB962C8B-B14F-4D97-AF65-F5344CB8AC3E}">
        <p14:creationId xmlns:p14="http://schemas.microsoft.com/office/powerpoint/2010/main" val="2952458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t>
            </a:r>
            <a:r>
              <a:rPr lang="en-NL" dirty="0"/>
              <a:t>ier ook weer per scenario stemmen tellen van de groep. Probeer een consensus te bereiken. </a:t>
            </a:r>
          </a:p>
        </p:txBody>
      </p:sp>
      <p:sp>
        <p:nvSpPr>
          <p:cNvPr id="4" name="Slide Number Placeholder 3"/>
          <p:cNvSpPr>
            <a:spLocks noGrp="1"/>
          </p:cNvSpPr>
          <p:nvPr>
            <p:ph type="sldNum" sz="quarter" idx="5"/>
          </p:nvPr>
        </p:nvSpPr>
        <p:spPr/>
        <p:txBody>
          <a:bodyPr/>
          <a:lstStyle/>
          <a:p>
            <a:fld id="{A232458E-2D34-234D-AE85-B54D943E1F15}" type="slidenum">
              <a:rPr lang="en-NL" smtClean="0"/>
              <a:t>33</a:t>
            </a:fld>
            <a:endParaRPr lang="en-NL"/>
          </a:p>
        </p:txBody>
      </p:sp>
    </p:spTree>
    <p:extLst>
      <p:ext uri="{BB962C8B-B14F-4D97-AF65-F5344CB8AC3E}">
        <p14:creationId xmlns:p14="http://schemas.microsoft.com/office/powerpoint/2010/main" val="1579909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Hier</a:t>
            </a:r>
            <a:r>
              <a:rPr lang="en-GB" dirty="0"/>
              <a:t> </a:t>
            </a:r>
            <a:r>
              <a:rPr lang="en-GB" dirty="0" err="1"/>
              <a:t>vul</a:t>
            </a:r>
            <a:r>
              <a:rPr lang="en-GB" dirty="0"/>
              <a:t> je de </a:t>
            </a:r>
            <a:r>
              <a:rPr lang="en-GB" dirty="0" err="1"/>
              <a:t>resultaten</a:t>
            </a:r>
            <a:r>
              <a:rPr lang="en-GB" dirty="0"/>
              <a:t> in van 5a </a:t>
            </a:r>
            <a:r>
              <a:rPr lang="en-GB" dirty="0" err="1"/>
              <a:t>en</a:t>
            </a:r>
            <a:r>
              <a:rPr lang="en-GB" dirty="0"/>
              <a:t> 5b</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F1B58-21B6-9142-9554-294F7CC68CF4}"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91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a:t>
            </a:r>
            <a:r>
              <a:rPr lang="en-NL" dirty="0"/>
              <a:t>p naar de laatste stap.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F1B58-21B6-9142-9554-294F7CC68CF4}"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77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Nu hebben we in kaart wat we belangrijk vinden en willen we dat de eigenaar van het probleem een keuze maakt.</a:t>
            </a:r>
          </a:p>
          <a:p>
            <a:endParaRPr lang="en-NL" dirty="0"/>
          </a:p>
          <a:p>
            <a:r>
              <a:rPr lang="en-NL" dirty="0"/>
              <a:t>Als er een instellingsbrede risicobereidheid is gecommuniceerd, dan helpt dat bij het advies. </a:t>
            </a:r>
            <a:r>
              <a:rPr lang="en-GB" dirty="0"/>
              <a:t>Anders </a:t>
            </a:r>
            <a:r>
              <a:rPr lang="en-GB" dirty="0" err="1"/>
              <a:t>moet</a:t>
            </a:r>
            <a:r>
              <a:rPr lang="en-GB" dirty="0"/>
              <a:t> je de </a:t>
            </a:r>
            <a:r>
              <a:rPr lang="en-GB" dirty="0" err="1"/>
              <a:t>vraag</a:t>
            </a:r>
            <a:r>
              <a:rPr lang="en-GB" dirty="0"/>
              <a:t> </a:t>
            </a:r>
            <a:r>
              <a:rPr lang="en-GB" dirty="0" err="1"/>
              <a:t>stellen</a:t>
            </a:r>
            <a:r>
              <a:rPr lang="en-GB" dirty="0"/>
              <a:t> </a:t>
            </a:r>
            <a:r>
              <a:rPr lang="en-GB" dirty="0" err="1"/>
              <a:t>aan</a:t>
            </a:r>
            <a:r>
              <a:rPr lang="en-GB" dirty="0"/>
              <a:t> de </a:t>
            </a:r>
            <a:r>
              <a:rPr lang="en-GB" dirty="0" err="1"/>
              <a:t>risico-eigenaar</a:t>
            </a:r>
            <a:r>
              <a:rPr lang="en-GB" dirty="0"/>
              <a:t> in </a:t>
            </a:r>
            <a:r>
              <a:rPr lang="en-GB" dirty="0" err="1"/>
              <a:t>hoeverre</a:t>
            </a:r>
            <a:r>
              <a:rPr lang="en-GB" dirty="0"/>
              <a:t> ze </a:t>
            </a:r>
            <a:r>
              <a:rPr lang="en-GB" dirty="0" err="1"/>
              <a:t>bereid</a:t>
            </a:r>
            <a:r>
              <a:rPr lang="en-GB" dirty="0"/>
              <a:t> </a:t>
            </a:r>
            <a:r>
              <a:rPr lang="en-GB" dirty="0" err="1"/>
              <a:t>zijn</a:t>
            </a:r>
            <a:r>
              <a:rPr lang="en-GB" dirty="0"/>
              <a:t> het </a:t>
            </a:r>
            <a:r>
              <a:rPr lang="en-GB" dirty="0" err="1"/>
              <a:t>risico</a:t>
            </a:r>
            <a:r>
              <a:rPr lang="en-GB" dirty="0"/>
              <a:t> </a:t>
            </a:r>
            <a:r>
              <a:rPr lang="en-GB" dirty="0" err="1"/>
              <a:t>te</a:t>
            </a:r>
            <a:r>
              <a:rPr lang="en-GB" dirty="0"/>
              <a:t> </a:t>
            </a:r>
            <a:r>
              <a:rPr lang="en-GB" dirty="0" err="1"/>
              <a:t>nemen</a:t>
            </a:r>
            <a:r>
              <a:rPr lang="en-GB" dirty="0"/>
              <a:t>. </a:t>
            </a:r>
          </a:p>
          <a:p>
            <a:endParaRPr lang="en-GB" dirty="0"/>
          </a:p>
          <a:p>
            <a:r>
              <a:rPr lang="en-GB" dirty="0"/>
              <a:t>De </a:t>
            </a:r>
            <a:r>
              <a:rPr lang="en-GB" dirty="0" err="1"/>
              <a:t>voorbeelden</a:t>
            </a:r>
            <a:r>
              <a:rPr lang="en-GB" dirty="0"/>
              <a:t> </a:t>
            </a:r>
            <a:r>
              <a:rPr lang="en-GB" dirty="0" err="1"/>
              <a:t>zijn</a:t>
            </a:r>
            <a:r>
              <a:rPr lang="en-GB" dirty="0"/>
              <a:t> </a:t>
            </a:r>
            <a:r>
              <a:rPr lang="en-GB" dirty="0" err="1"/>
              <a:t>fictief</a:t>
            </a:r>
            <a:r>
              <a:rPr lang="en-GB" dirty="0"/>
              <a:t>. </a:t>
            </a:r>
          </a:p>
          <a:p>
            <a:endParaRPr lang="en-NL" dirty="0"/>
          </a:p>
          <a:p>
            <a:endParaRPr lang="en-NL" dirty="0"/>
          </a:p>
          <a:p>
            <a:endParaRPr lang="en-NL" dirty="0"/>
          </a:p>
        </p:txBody>
      </p:sp>
      <p:sp>
        <p:nvSpPr>
          <p:cNvPr id="4" name="Slide Number Placeholder 3"/>
          <p:cNvSpPr>
            <a:spLocks noGrp="1"/>
          </p:cNvSpPr>
          <p:nvPr>
            <p:ph type="sldNum" sz="quarter" idx="5"/>
          </p:nvPr>
        </p:nvSpPr>
        <p:spPr/>
        <p:txBody>
          <a:bodyPr/>
          <a:lstStyle/>
          <a:p>
            <a:fld id="{A232458E-2D34-234D-AE85-B54D943E1F15}" type="slidenum">
              <a:rPr lang="en-NL" smtClean="0"/>
              <a:t>36</a:t>
            </a:fld>
            <a:endParaRPr lang="en-NL"/>
          </a:p>
        </p:txBody>
      </p:sp>
    </p:spTree>
    <p:extLst>
      <p:ext uri="{BB962C8B-B14F-4D97-AF65-F5344CB8AC3E}">
        <p14:creationId xmlns:p14="http://schemas.microsoft.com/office/powerpoint/2010/main" val="1127029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Je hebt nu genoeg informatie verzameld om een advies te schrijven voor de risico-eigenaar.</a:t>
            </a:r>
          </a:p>
          <a:p>
            <a:endParaRPr lang="en-NL" dirty="0"/>
          </a:p>
          <a:p>
            <a:r>
              <a:rPr lang="en-GB" dirty="0"/>
              <a:t>M</a:t>
            </a:r>
            <a:r>
              <a:rPr lang="en-NL" dirty="0"/>
              <a:t>et de gevonden kans, impact en risicobereidheid ga je adviseren wat de eigenaar moet doen nav het risico.</a:t>
            </a:r>
          </a:p>
          <a:p>
            <a:r>
              <a:rPr lang="en-NL" dirty="0"/>
              <a:t>Het advies gaat nog niet in op concrete maatregelen! Dat is een volgende stap. Soms is niet nemen van maatregelen een bewuste keuze door de risico-eigenaar.</a:t>
            </a:r>
          </a:p>
          <a:p>
            <a:endParaRPr lang="en-NL" dirty="0"/>
          </a:p>
          <a:p>
            <a:r>
              <a:rPr lang="en-NL" dirty="0"/>
              <a:t>Wanneer de keuze op mitigeren valt, ga je verder met de stap: risicobehandeling. Die stap is geen onderdeel van deze toolkit.</a:t>
            </a:r>
          </a:p>
          <a:p>
            <a:r>
              <a:rPr lang="en-NL" dirty="0"/>
              <a:t>Succes!</a:t>
            </a:r>
          </a:p>
          <a:p>
            <a:endParaRPr lang="en-NL" dirty="0"/>
          </a:p>
        </p:txBody>
      </p:sp>
      <p:sp>
        <p:nvSpPr>
          <p:cNvPr id="4" name="Slide Number Placeholder 3"/>
          <p:cNvSpPr>
            <a:spLocks noGrp="1"/>
          </p:cNvSpPr>
          <p:nvPr>
            <p:ph type="sldNum" sz="quarter" idx="5"/>
          </p:nvPr>
        </p:nvSpPr>
        <p:spPr/>
        <p:txBody>
          <a:bodyPr/>
          <a:lstStyle/>
          <a:p>
            <a:fld id="{A232458E-2D34-234D-AE85-B54D943E1F15}" type="slidenum">
              <a:rPr lang="en-NL" smtClean="0"/>
              <a:t>37</a:t>
            </a:fld>
            <a:endParaRPr lang="en-NL"/>
          </a:p>
        </p:txBody>
      </p:sp>
    </p:spTree>
    <p:extLst>
      <p:ext uri="{BB962C8B-B14F-4D97-AF65-F5344CB8AC3E}">
        <p14:creationId xmlns:p14="http://schemas.microsoft.com/office/powerpoint/2010/main" val="388211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We </a:t>
            </a:r>
            <a:r>
              <a:rPr lang="en-GB" dirty="0" err="1"/>
              <a:t>zien</a:t>
            </a:r>
            <a:r>
              <a:rPr lang="en-GB" dirty="0"/>
              <a:t> </a:t>
            </a:r>
            <a:r>
              <a:rPr lang="en-GB" dirty="0" err="1"/>
              <a:t>vaak</a:t>
            </a:r>
            <a:r>
              <a:rPr lang="en-GB" dirty="0"/>
              <a:t> </a:t>
            </a:r>
            <a:r>
              <a:rPr lang="en-GB" dirty="0" err="1"/>
              <a:t>spraakverwarringen</a:t>
            </a:r>
            <a:r>
              <a:rPr lang="en-GB" dirty="0"/>
              <a:t> </a:t>
            </a:r>
            <a:r>
              <a:rPr lang="en-GB" dirty="0" err="1"/>
              <a:t>omdat</a:t>
            </a:r>
            <a:r>
              <a:rPr lang="en-GB" dirty="0"/>
              <a:t> men </a:t>
            </a:r>
            <a:r>
              <a:rPr lang="en-GB" dirty="0" err="1"/>
              <a:t>gewend</a:t>
            </a:r>
            <a:r>
              <a:rPr lang="en-GB" dirty="0"/>
              <a:t> is </a:t>
            </a:r>
            <a:r>
              <a:rPr lang="en-GB" dirty="0" err="1"/>
              <a:t>aan</a:t>
            </a:r>
            <a:r>
              <a:rPr lang="en-GB" dirty="0"/>
              <a:t> de termen die </a:t>
            </a:r>
            <a:r>
              <a:rPr lang="en-GB" dirty="0" err="1"/>
              <a:t>leveranciers</a:t>
            </a:r>
            <a:r>
              <a:rPr lang="en-GB" dirty="0"/>
              <a:t> of </a:t>
            </a:r>
            <a:r>
              <a:rPr lang="en-GB" dirty="0" err="1"/>
              <a:t>bepaalde</a:t>
            </a:r>
            <a:r>
              <a:rPr lang="en-GB" dirty="0"/>
              <a:t> </a:t>
            </a:r>
            <a:r>
              <a:rPr lang="en-GB" dirty="0" err="1"/>
              <a:t>standaarden</a:t>
            </a:r>
            <a:r>
              <a:rPr lang="en-GB" dirty="0"/>
              <a:t> </a:t>
            </a:r>
            <a:r>
              <a:rPr lang="en-GB" dirty="0" err="1"/>
              <a:t>hanteren</a:t>
            </a:r>
            <a:r>
              <a:rPr lang="en-GB" dirty="0"/>
              <a:t>. </a:t>
            </a:r>
            <a:r>
              <a:rPr lang="en-GB" dirty="0" err="1"/>
              <a:t>Deelnemers</a:t>
            </a:r>
            <a:r>
              <a:rPr lang="en-GB" dirty="0"/>
              <a:t> </a:t>
            </a:r>
            <a:r>
              <a:rPr lang="en-GB" dirty="0" err="1"/>
              <a:t>aan</a:t>
            </a:r>
            <a:r>
              <a:rPr lang="en-GB" dirty="0"/>
              <a:t> </a:t>
            </a:r>
            <a:r>
              <a:rPr lang="en-GB" dirty="0" err="1"/>
              <a:t>risicobeoordeling</a:t>
            </a:r>
            <a:r>
              <a:rPr lang="en-GB" dirty="0"/>
              <a:t> </a:t>
            </a:r>
            <a:r>
              <a:rPr lang="en-GB" dirty="0" err="1"/>
              <a:t>hebben</a:t>
            </a:r>
            <a:r>
              <a:rPr lang="en-GB" dirty="0"/>
              <a:t> </a:t>
            </a:r>
            <a:r>
              <a:rPr lang="en-GB" dirty="0" err="1"/>
              <a:t>vaak</a:t>
            </a:r>
            <a:r>
              <a:rPr lang="en-GB" dirty="0"/>
              <a:t> </a:t>
            </a:r>
            <a:r>
              <a:rPr lang="en-GB" dirty="0" err="1"/>
              <a:t>verschillende</a:t>
            </a:r>
            <a:r>
              <a:rPr lang="en-GB" dirty="0"/>
              <a:t> </a:t>
            </a:r>
            <a:r>
              <a:rPr lang="en-GB" dirty="0" err="1"/>
              <a:t>opleidingen</a:t>
            </a:r>
            <a:r>
              <a:rPr lang="en-GB" dirty="0"/>
              <a:t> </a:t>
            </a:r>
            <a:r>
              <a:rPr lang="en-GB" dirty="0" err="1"/>
              <a:t>gedaan</a:t>
            </a:r>
            <a:r>
              <a:rPr lang="en-GB" dirty="0"/>
              <a:t> </a:t>
            </a:r>
            <a:r>
              <a:rPr lang="en-GB" dirty="0" err="1"/>
              <a:t>en</a:t>
            </a:r>
            <a:r>
              <a:rPr lang="en-GB" dirty="0"/>
              <a:t> </a:t>
            </a:r>
            <a:r>
              <a:rPr lang="en-GB" dirty="0" err="1"/>
              <a:t>een</a:t>
            </a:r>
            <a:r>
              <a:rPr lang="en-GB" dirty="0"/>
              <a:t> jurist </a:t>
            </a:r>
            <a:r>
              <a:rPr lang="en-GB" dirty="0" err="1"/>
              <a:t>heeft</a:t>
            </a:r>
            <a:r>
              <a:rPr lang="en-GB" dirty="0"/>
              <a:t> </a:t>
            </a:r>
            <a:r>
              <a:rPr lang="en-GB" dirty="0" err="1"/>
              <a:t>wellicht</a:t>
            </a:r>
            <a:r>
              <a:rPr lang="en-GB" dirty="0"/>
              <a:t> </a:t>
            </a:r>
            <a:r>
              <a:rPr lang="en-GB" dirty="0" err="1"/>
              <a:t>een</a:t>
            </a:r>
            <a:r>
              <a:rPr lang="en-GB" dirty="0"/>
              <a:t> </a:t>
            </a:r>
            <a:r>
              <a:rPr lang="en-GB" dirty="0" err="1"/>
              <a:t>ander</a:t>
            </a:r>
            <a:r>
              <a:rPr lang="en-GB" dirty="0"/>
              <a:t> </a:t>
            </a:r>
            <a:r>
              <a:rPr lang="en-GB" dirty="0" err="1"/>
              <a:t>beeld</a:t>
            </a:r>
            <a:r>
              <a:rPr lang="en-GB" dirty="0"/>
              <a:t> dan </a:t>
            </a:r>
            <a:r>
              <a:rPr lang="en-GB" dirty="0" err="1"/>
              <a:t>een</a:t>
            </a:r>
            <a:r>
              <a:rPr lang="en-GB" dirty="0"/>
              <a:t> accountant of </a:t>
            </a:r>
            <a:r>
              <a:rPr lang="en-GB" dirty="0" err="1"/>
              <a:t>een</a:t>
            </a:r>
            <a:r>
              <a:rPr lang="en-GB" dirty="0"/>
              <a:t> IT </a:t>
            </a:r>
            <a:r>
              <a:rPr lang="en-GB" dirty="0" err="1"/>
              <a:t>beheerder</a:t>
            </a:r>
            <a:r>
              <a:rPr lang="en-GB" dirty="0"/>
              <a:t>.</a:t>
            </a:r>
          </a:p>
          <a:p>
            <a:endParaRPr lang="en-GB" dirty="0"/>
          </a:p>
          <a:p>
            <a:r>
              <a:rPr lang="en-GB" dirty="0"/>
              <a:t>ECP/CVN: cybersecurity </a:t>
            </a:r>
            <a:r>
              <a:rPr lang="en-GB" dirty="0" err="1"/>
              <a:t>woordenboek</a:t>
            </a:r>
            <a:r>
              <a:rPr lang="en-GB" dirty="0"/>
              <a:t> van ECP </a:t>
            </a:r>
            <a:r>
              <a:rPr lang="en-GB" dirty="0" err="1"/>
              <a:t>en</a:t>
            </a:r>
            <a:r>
              <a:rPr lang="en-GB" dirty="0"/>
              <a:t> </a:t>
            </a:r>
            <a:r>
              <a:rPr lang="en-GB" dirty="0" err="1"/>
              <a:t>Cyberveilig</a:t>
            </a:r>
            <a:r>
              <a:rPr lang="en-GB" dirty="0"/>
              <a:t> </a:t>
            </a:r>
            <a:r>
              <a:rPr lang="en-GB" dirty="0" err="1"/>
              <a:t>nederland</a:t>
            </a:r>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05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b="0" i="1" kern="1200" dirty="0">
                <a:solidFill>
                  <a:schemeClr val="tx1"/>
                </a:solidFill>
                <a:effectLst/>
                <a:latin typeface="+mn-lt"/>
                <a:ea typeface="+mn-ea"/>
                <a:cs typeface="+mn-cs"/>
              </a:rPr>
              <a:t>De stadsnaam Babylon</a:t>
            </a:r>
            <a:r>
              <a:rPr lang="nl-NL" sz="800" b="0" i="1" kern="1200" baseline="0" dirty="0">
                <a:solidFill>
                  <a:schemeClr val="tx1"/>
                </a:solidFill>
                <a:effectLst/>
                <a:latin typeface="+mn-lt"/>
                <a:ea typeface="+mn-ea"/>
                <a:cs typeface="+mn-cs"/>
              </a:rPr>
              <a:t> </a:t>
            </a:r>
            <a:r>
              <a:rPr lang="nl-NL" sz="800" b="0" i="1" kern="1200" dirty="0">
                <a:solidFill>
                  <a:schemeClr val="tx1"/>
                </a:solidFill>
                <a:effectLst/>
                <a:latin typeface="+mn-lt"/>
                <a:ea typeface="+mn-ea"/>
                <a:cs typeface="+mn-cs"/>
              </a:rPr>
              <a:t> betekent in het Hebreeuws ook ‘verwarring’. Als er sprake is van een Babylonische spraakverwarring, is er onbegrip tussen mensen en snappen ze niet waar de ander het over heeft. Mensen begrijpen elkaar niet en de boodschap die wordt overgedragen is dus </a:t>
            </a:r>
            <a:r>
              <a:rPr lang="nl-NL" sz="800" b="0" i="1" u="none" strike="noStrike" kern="1200" dirty="0">
                <a:solidFill>
                  <a:schemeClr val="tx1"/>
                </a:solidFill>
                <a:effectLst/>
                <a:latin typeface="+mn-lt"/>
                <a:ea typeface="+mn-ea"/>
                <a:cs typeface="+mn-cs"/>
                <a:hlinkClick r:id="rId3"/>
              </a:rPr>
              <a:t>abracadabra</a:t>
            </a:r>
            <a:r>
              <a:rPr lang="nl-NL" sz="800" b="0" i="1" kern="1200" dirty="0">
                <a:solidFill>
                  <a:schemeClr val="tx1"/>
                </a:solidFill>
                <a:effectLst/>
                <a:latin typeface="+mn-lt"/>
                <a:ea typeface="+mn-ea"/>
                <a:cs typeface="+mn-cs"/>
              </a:rPr>
              <a:t>, omdat men elkaar niet verstaat, door elkaar heen praat of elkaar niet begrijpt.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Mijn vraag aan jullie is of jullie het herkennen dat er verschillende inzichten zijn in wat termen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rm</a:t>
            </a:r>
            <a:r>
              <a:rPr lang="nl-NL" sz="1800" dirty="0">
                <a:effectLst/>
                <a:latin typeface="Calibri" panose="020F0502020204030204" pitchFamily="34" charset="0"/>
                <a:ea typeface="Calibri" panose="020F0502020204030204" pitchFamily="34" charset="0"/>
                <a:cs typeface="Times New Roman" panose="02020603050405020304" pitchFamily="18" charset="0"/>
              </a:rPr>
              <a:t>, r, ra, betekenen en of dat in de praktijk voor spraakverwarring zorgt? Hebben jullie er last van?</a:t>
            </a:r>
            <a:endParaRPr lang="en-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8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 elke definitie kun je urenlang discussiëren. Laten we het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ChatGPT</a:t>
            </a:r>
            <a:r>
              <a:rPr lang="nl-NL" sz="1800" dirty="0">
                <a:effectLst/>
                <a:latin typeface="Calibri" panose="020F0502020204030204" pitchFamily="34" charset="0"/>
                <a:ea typeface="Calibri" panose="020F0502020204030204" pitchFamily="34" charset="0"/>
                <a:cs typeface="Times New Roman" panose="02020603050405020304" pitchFamily="18" charset="0"/>
              </a:rPr>
              <a:t> vragen.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r>
              <a:rPr lang="en-GB" dirty="0"/>
              <a:t>https://</a:t>
            </a:r>
            <a:r>
              <a:rPr lang="en-GB" dirty="0" err="1"/>
              <a:t>integraalveilig-ho.nl</a:t>
            </a:r>
            <a:r>
              <a:rPr lang="en-GB" dirty="0"/>
              <a:t>/</a:t>
            </a:r>
            <a:r>
              <a:rPr lang="en-GB" dirty="0" err="1"/>
              <a:t>risicomanagement</a:t>
            </a:r>
            <a:r>
              <a:rPr lang="en-GB" dirty="0"/>
              <a: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05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a:p>
            <a:r>
              <a:rPr lang="en-GB" dirty="0"/>
              <a:t>D</a:t>
            </a:r>
            <a:r>
              <a:rPr lang="en-NL" dirty="0"/>
              <a:t>eze definitie is best aardig, maar ook hierover kun je blijven discussieren.</a:t>
            </a:r>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64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Het helpt om gewoon een keuze te maken voor een standaard die je gaat volgen. Bijvoorbeeld iso 31000. Deze workshop volgt die zo goed mogelijk, aangevuld met iso 27005.</a:t>
            </a:r>
          </a:p>
          <a:p>
            <a:endParaRPr lang="en-NL" dirty="0"/>
          </a:p>
          <a:p>
            <a:endParaRPr lang="en-NL" dirty="0"/>
          </a:p>
          <a:p>
            <a:r>
              <a:rPr lang="en-NL" dirty="0"/>
              <a:t>Risico:</a:t>
            </a:r>
          </a:p>
          <a:p>
            <a:r>
              <a:rPr lang="en-GB" sz="1800" dirty="0" err="1">
                <a:effectLst/>
                <a:latin typeface="Cambria" panose="02040503050406030204" pitchFamily="18" charset="0"/>
              </a:rPr>
              <a:t>Opmerking</a:t>
            </a:r>
            <a:r>
              <a:rPr lang="en-GB" sz="1800" dirty="0">
                <a:effectLst/>
                <a:latin typeface="Cambria" panose="02040503050406030204" pitchFamily="18" charset="0"/>
              </a:rPr>
              <a:t> 1 </a:t>
            </a:r>
            <a:r>
              <a:rPr lang="en-GB" sz="1800" dirty="0" err="1">
                <a:effectLst/>
                <a:latin typeface="Cambria" panose="02040503050406030204" pitchFamily="18" charset="0"/>
              </a:rPr>
              <a:t>bij</a:t>
            </a:r>
            <a:r>
              <a:rPr lang="en-GB" sz="1800" dirty="0">
                <a:effectLst/>
                <a:latin typeface="Cambria" panose="02040503050406030204" pitchFamily="18" charset="0"/>
              </a:rPr>
              <a:t> de term: </a:t>
            </a:r>
            <a:r>
              <a:rPr lang="en-GB" sz="1800" dirty="0" err="1">
                <a:effectLst/>
                <a:latin typeface="Cambria" panose="02040503050406030204" pitchFamily="18" charset="0"/>
              </a:rPr>
              <a:t>Een</a:t>
            </a:r>
            <a:r>
              <a:rPr lang="en-GB" sz="1800" dirty="0">
                <a:effectLst/>
                <a:latin typeface="Cambria" panose="02040503050406030204" pitchFamily="18" charset="0"/>
              </a:rPr>
              <a:t> effect is </a:t>
            </a:r>
            <a:r>
              <a:rPr lang="en-GB" sz="1800" dirty="0" err="1">
                <a:effectLst/>
                <a:latin typeface="Cambria" panose="02040503050406030204" pitchFamily="18" charset="0"/>
              </a:rPr>
              <a:t>een</a:t>
            </a:r>
            <a:r>
              <a:rPr lang="en-GB" sz="1800" dirty="0">
                <a:effectLst/>
                <a:latin typeface="Cambria" panose="02040503050406030204" pitchFamily="18" charset="0"/>
              </a:rPr>
              <a:t> </a:t>
            </a:r>
            <a:r>
              <a:rPr lang="en-GB" sz="1800" dirty="0" err="1">
                <a:effectLst/>
                <a:latin typeface="Cambria" panose="02040503050406030204" pitchFamily="18" charset="0"/>
              </a:rPr>
              <a:t>afwijking</a:t>
            </a:r>
            <a:r>
              <a:rPr lang="en-GB" sz="1800" dirty="0">
                <a:effectLst/>
                <a:latin typeface="Cambria" panose="02040503050406030204" pitchFamily="18" charset="0"/>
              </a:rPr>
              <a:t> van </a:t>
            </a:r>
            <a:r>
              <a:rPr lang="en-GB" sz="1800" dirty="0" err="1">
                <a:effectLst/>
                <a:latin typeface="Cambria" panose="02040503050406030204" pitchFamily="18" charset="0"/>
              </a:rPr>
              <a:t>hetgeen</a:t>
            </a:r>
            <a:r>
              <a:rPr lang="en-GB" sz="1800" dirty="0">
                <a:effectLst/>
                <a:latin typeface="Cambria" panose="02040503050406030204" pitchFamily="18" charset="0"/>
              </a:rPr>
              <a:t> </a:t>
            </a:r>
            <a:r>
              <a:rPr lang="en-GB" sz="1800" dirty="0" err="1">
                <a:effectLst/>
                <a:latin typeface="Cambria" panose="02040503050406030204" pitchFamily="18" charset="0"/>
              </a:rPr>
              <a:t>verwacht</a:t>
            </a:r>
            <a:r>
              <a:rPr lang="en-GB" sz="1800" dirty="0">
                <a:effectLst/>
                <a:latin typeface="Cambria" panose="02040503050406030204" pitchFamily="18" charset="0"/>
              </a:rPr>
              <a:t> </a:t>
            </a:r>
            <a:r>
              <a:rPr lang="en-GB" sz="1800" dirty="0" err="1">
                <a:effectLst/>
                <a:latin typeface="Cambria" panose="02040503050406030204" pitchFamily="18" charset="0"/>
              </a:rPr>
              <a:t>wordt</a:t>
            </a:r>
            <a:r>
              <a:rPr lang="en-GB" sz="1800" dirty="0">
                <a:effectLst/>
                <a:latin typeface="Cambria" panose="02040503050406030204" pitchFamily="18" charset="0"/>
              </a:rPr>
              <a:t>. </a:t>
            </a:r>
            <a:r>
              <a:rPr lang="en-GB" sz="1800" dirty="0" err="1">
                <a:effectLst/>
                <a:latin typeface="Cambria" panose="02040503050406030204" pitchFamily="18" charset="0"/>
              </a:rPr>
              <a:t>Dit</a:t>
            </a:r>
            <a:r>
              <a:rPr lang="en-GB" sz="1800" dirty="0">
                <a:effectLst/>
                <a:latin typeface="Cambria" panose="02040503050406030204" pitchFamily="18" charset="0"/>
              </a:rPr>
              <a:t> </a:t>
            </a:r>
            <a:r>
              <a:rPr lang="en-GB" sz="1800" dirty="0" err="1">
                <a:effectLst/>
                <a:latin typeface="Cambria" panose="02040503050406030204" pitchFamily="18" charset="0"/>
              </a:rPr>
              <a:t>kan</a:t>
            </a:r>
            <a:r>
              <a:rPr lang="en-GB" sz="1800" dirty="0">
                <a:effectLst/>
                <a:latin typeface="Cambria" panose="02040503050406030204" pitchFamily="18" charset="0"/>
              </a:rPr>
              <a:t> </a:t>
            </a:r>
            <a:r>
              <a:rPr lang="en-GB" sz="1800" dirty="0" err="1">
                <a:effectLst/>
                <a:latin typeface="Cambria" panose="02040503050406030204" pitchFamily="18" charset="0"/>
              </a:rPr>
              <a:t>positief</a:t>
            </a:r>
            <a:r>
              <a:rPr lang="en-GB" sz="1800" dirty="0">
                <a:effectLst/>
                <a:latin typeface="Cambria" panose="02040503050406030204" pitchFamily="18" charset="0"/>
              </a:rPr>
              <a:t>, </a:t>
            </a:r>
            <a:r>
              <a:rPr lang="en-GB" sz="1800" dirty="0" err="1">
                <a:effectLst/>
                <a:latin typeface="Cambria" panose="02040503050406030204" pitchFamily="18" charset="0"/>
              </a:rPr>
              <a:t>negatief</a:t>
            </a:r>
            <a:r>
              <a:rPr lang="en-GB" sz="1800" dirty="0">
                <a:effectLst/>
                <a:latin typeface="Cambria" panose="02040503050406030204" pitchFamily="18" charset="0"/>
              </a:rPr>
              <a:t> of </a:t>
            </a:r>
            <a:r>
              <a:rPr lang="en-GB" sz="1800" dirty="0" err="1">
                <a:effectLst/>
                <a:latin typeface="Cambria" panose="02040503050406030204" pitchFamily="18" charset="0"/>
              </a:rPr>
              <a:t>beide</a:t>
            </a:r>
            <a:r>
              <a:rPr lang="en-GB" sz="1800" dirty="0">
                <a:effectLst/>
                <a:latin typeface="Cambria" panose="02040503050406030204" pitchFamily="18" charset="0"/>
              </a:rPr>
              <a:t> </a:t>
            </a:r>
            <a:r>
              <a:rPr lang="en-GB" sz="1800" dirty="0" err="1">
                <a:effectLst/>
                <a:latin typeface="Cambria" panose="02040503050406030204" pitchFamily="18" charset="0"/>
              </a:rPr>
              <a:t>zijn</a:t>
            </a:r>
            <a:r>
              <a:rPr lang="en-GB" sz="1800" dirty="0">
                <a:effectLst/>
                <a:latin typeface="Cambria" panose="02040503050406030204" pitchFamily="18" charset="0"/>
              </a:rPr>
              <a:t> </a:t>
            </a:r>
            <a:r>
              <a:rPr lang="en-GB" sz="1800" dirty="0" err="1">
                <a:effectLst/>
                <a:latin typeface="Cambria" panose="02040503050406030204" pitchFamily="18" charset="0"/>
              </a:rPr>
              <a:t>en</a:t>
            </a:r>
            <a:r>
              <a:rPr lang="en-GB" sz="1800" dirty="0">
                <a:effectLst/>
                <a:latin typeface="Cambria" panose="02040503050406030204" pitchFamily="18" charset="0"/>
              </a:rPr>
              <a:t> </a:t>
            </a:r>
            <a:r>
              <a:rPr lang="en-GB" sz="1800" dirty="0" err="1">
                <a:effectLst/>
                <a:latin typeface="Cambria" panose="02040503050406030204" pitchFamily="18" charset="0"/>
              </a:rPr>
              <a:t>kan</a:t>
            </a:r>
            <a:r>
              <a:rPr lang="en-GB" sz="1800" dirty="0">
                <a:effectLst/>
                <a:latin typeface="Cambria" panose="02040503050406030204" pitchFamily="18" charset="0"/>
              </a:rPr>
              <a:t> </a:t>
            </a:r>
            <a:r>
              <a:rPr lang="en-GB" sz="1800" dirty="0" err="1">
                <a:effectLst/>
                <a:latin typeface="Cambria" panose="02040503050406030204" pitchFamily="18" charset="0"/>
              </a:rPr>
              <a:t>kansen</a:t>
            </a:r>
            <a:r>
              <a:rPr lang="en-GB" sz="1800" dirty="0">
                <a:effectLst/>
                <a:latin typeface="Cambria" panose="02040503050406030204" pitchFamily="18" charset="0"/>
              </a:rPr>
              <a:t> of </a:t>
            </a:r>
            <a:r>
              <a:rPr lang="en-GB" sz="1800" dirty="0" err="1">
                <a:effectLst/>
                <a:latin typeface="Cambria" panose="02040503050406030204" pitchFamily="18" charset="0"/>
              </a:rPr>
              <a:t>bedreigingen</a:t>
            </a:r>
            <a:r>
              <a:rPr lang="en-GB" sz="1800" dirty="0">
                <a:effectLst/>
                <a:latin typeface="Cambria" panose="02040503050406030204" pitchFamily="18" charset="0"/>
              </a:rPr>
              <a:t> </a:t>
            </a:r>
            <a:r>
              <a:rPr lang="en-GB" sz="1800" dirty="0" err="1">
                <a:effectLst/>
                <a:latin typeface="Cambria" panose="02040503050406030204" pitchFamily="18" charset="0"/>
              </a:rPr>
              <a:t>aanpakken</a:t>
            </a:r>
            <a:r>
              <a:rPr lang="en-GB" sz="1800" dirty="0">
                <a:effectLst/>
                <a:latin typeface="Cambria" panose="02040503050406030204" pitchFamily="18" charset="0"/>
              </a:rPr>
              <a:t>, </a:t>
            </a:r>
            <a:r>
              <a:rPr lang="en-GB" sz="1800" dirty="0" err="1">
                <a:effectLst/>
                <a:latin typeface="Cambria" panose="02040503050406030204" pitchFamily="18" charset="0"/>
              </a:rPr>
              <a:t>creëren</a:t>
            </a:r>
            <a:r>
              <a:rPr lang="en-GB" sz="1800" dirty="0">
                <a:effectLst/>
                <a:latin typeface="Cambria" panose="02040503050406030204" pitchFamily="18" charset="0"/>
              </a:rPr>
              <a:t> of </a:t>
            </a:r>
            <a:r>
              <a:rPr lang="en-GB" sz="1800" dirty="0" err="1">
                <a:effectLst/>
                <a:latin typeface="Cambria" panose="02040503050406030204" pitchFamily="18" charset="0"/>
              </a:rPr>
              <a:t>daarin</a:t>
            </a:r>
            <a:r>
              <a:rPr lang="en-GB" sz="1800" dirty="0">
                <a:effectLst/>
                <a:latin typeface="Cambria" panose="02040503050406030204" pitchFamily="18" charset="0"/>
              </a:rPr>
              <a:t> </a:t>
            </a:r>
            <a:r>
              <a:rPr lang="en-GB" sz="1800" dirty="0" err="1">
                <a:effectLst/>
                <a:latin typeface="Cambria" panose="02040503050406030204" pitchFamily="18" charset="0"/>
              </a:rPr>
              <a:t>resulteren</a:t>
            </a:r>
            <a:r>
              <a:rPr lang="en-GB" sz="1800" dirty="0">
                <a:effectLst/>
                <a:latin typeface="Cambria" panose="02040503050406030204" pitchFamily="18" charset="0"/>
              </a:rPr>
              <a:t>. </a:t>
            </a:r>
            <a:endParaRPr lang="en-GB" dirty="0"/>
          </a:p>
          <a:p>
            <a:r>
              <a:rPr lang="en-GB" sz="1800" dirty="0" err="1">
                <a:effectLst/>
                <a:latin typeface="Cambria" panose="02040503050406030204" pitchFamily="18" charset="0"/>
              </a:rPr>
              <a:t>Opmerking</a:t>
            </a:r>
            <a:r>
              <a:rPr lang="en-GB" sz="1800" dirty="0">
                <a:effectLst/>
                <a:latin typeface="Cambria" panose="02040503050406030204" pitchFamily="18" charset="0"/>
              </a:rPr>
              <a:t> 2 </a:t>
            </a:r>
            <a:r>
              <a:rPr lang="en-GB" sz="1800" dirty="0" err="1">
                <a:effectLst/>
                <a:latin typeface="Cambria" panose="02040503050406030204" pitchFamily="18" charset="0"/>
              </a:rPr>
              <a:t>bij</a:t>
            </a:r>
            <a:r>
              <a:rPr lang="en-GB" sz="1800" dirty="0">
                <a:effectLst/>
                <a:latin typeface="Cambria" panose="02040503050406030204" pitchFamily="18" charset="0"/>
              </a:rPr>
              <a:t> de term: </a:t>
            </a:r>
            <a:r>
              <a:rPr lang="en-GB" sz="1800" dirty="0" err="1">
                <a:effectLst/>
                <a:latin typeface="Cambria" panose="02040503050406030204" pitchFamily="18" charset="0"/>
              </a:rPr>
              <a:t>Doelstellingen</a:t>
            </a:r>
            <a:r>
              <a:rPr lang="en-GB" sz="1800" dirty="0">
                <a:effectLst/>
                <a:latin typeface="Cambria" panose="02040503050406030204" pitchFamily="18" charset="0"/>
              </a:rPr>
              <a:t> </a:t>
            </a:r>
            <a:r>
              <a:rPr lang="en-GB" sz="1800" dirty="0" err="1">
                <a:effectLst/>
                <a:latin typeface="Cambria" panose="02040503050406030204" pitchFamily="18" charset="0"/>
              </a:rPr>
              <a:t>kunnen</a:t>
            </a:r>
            <a:r>
              <a:rPr lang="en-GB" sz="1800" dirty="0">
                <a:effectLst/>
                <a:latin typeface="Cambria" panose="02040503050406030204" pitchFamily="18" charset="0"/>
              </a:rPr>
              <a:t> </a:t>
            </a:r>
            <a:r>
              <a:rPr lang="en-GB" sz="1800" dirty="0" err="1">
                <a:effectLst/>
                <a:latin typeface="Cambria" panose="02040503050406030204" pitchFamily="18" charset="0"/>
              </a:rPr>
              <a:t>verschillende</a:t>
            </a:r>
            <a:r>
              <a:rPr lang="en-GB" sz="1800" dirty="0">
                <a:effectLst/>
                <a:latin typeface="Cambria" panose="02040503050406030204" pitchFamily="18" charset="0"/>
              </a:rPr>
              <a:t> </a:t>
            </a:r>
            <a:r>
              <a:rPr lang="en-GB" sz="1800" dirty="0" err="1">
                <a:effectLst/>
                <a:latin typeface="Cambria" panose="02040503050406030204" pitchFamily="18" charset="0"/>
              </a:rPr>
              <a:t>aspecten</a:t>
            </a:r>
            <a:r>
              <a:rPr lang="en-GB" sz="1800" dirty="0">
                <a:effectLst/>
                <a:latin typeface="Cambria" panose="02040503050406030204" pitchFamily="18" charset="0"/>
              </a:rPr>
              <a:t> </a:t>
            </a:r>
            <a:r>
              <a:rPr lang="en-GB" sz="1800" dirty="0" err="1">
                <a:effectLst/>
                <a:latin typeface="Cambria" panose="02040503050406030204" pitchFamily="18" charset="0"/>
              </a:rPr>
              <a:t>en</a:t>
            </a:r>
            <a:r>
              <a:rPr lang="en-GB" sz="1800" dirty="0">
                <a:effectLst/>
                <a:latin typeface="Cambria" panose="02040503050406030204" pitchFamily="18" charset="0"/>
              </a:rPr>
              <a:t> </a:t>
            </a:r>
            <a:r>
              <a:rPr lang="en-GB" sz="1800" dirty="0" err="1">
                <a:effectLst/>
                <a:latin typeface="Cambria" panose="02040503050406030204" pitchFamily="18" charset="0"/>
              </a:rPr>
              <a:t>categorieën</a:t>
            </a:r>
            <a:r>
              <a:rPr lang="en-GB" sz="1800" dirty="0">
                <a:effectLst/>
                <a:latin typeface="Cambria" panose="02040503050406030204" pitchFamily="18" charset="0"/>
              </a:rPr>
              <a:t> </a:t>
            </a:r>
            <a:r>
              <a:rPr lang="en-GB" sz="1800" dirty="0" err="1">
                <a:effectLst/>
                <a:latin typeface="Cambria" panose="02040503050406030204" pitchFamily="18" charset="0"/>
              </a:rPr>
              <a:t>betreffen</a:t>
            </a:r>
            <a:r>
              <a:rPr lang="en-GB" sz="1800" dirty="0">
                <a:effectLst/>
                <a:latin typeface="Cambria" panose="02040503050406030204" pitchFamily="18" charset="0"/>
              </a:rPr>
              <a:t> </a:t>
            </a:r>
            <a:r>
              <a:rPr lang="en-GB" sz="1800" dirty="0" err="1">
                <a:effectLst/>
                <a:latin typeface="Cambria" panose="02040503050406030204" pitchFamily="18" charset="0"/>
              </a:rPr>
              <a:t>en</a:t>
            </a:r>
            <a:r>
              <a:rPr lang="en-GB" sz="1800" dirty="0">
                <a:effectLst/>
                <a:latin typeface="Cambria" panose="02040503050406030204" pitchFamily="18" charset="0"/>
              </a:rPr>
              <a:t> </a:t>
            </a:r>
            <a:r>
              <a:rPr lang="en-GB" sz="1800" dirty="0" err="1">
                <a:effectLst/>
                <a:latin typeface="Cambria" panose="02040503050406030204" pitchFamily="18" charset="0"/>
              </a:rPr>
              <a:t>kunnen</a:t>
            </a:r>
            <a:r>
              <a:rPr lang="en-GB" sz="1800" dirty="0">
                <a:effectLst/>
                <a:latin typeface="Cambria" panose="02040503050406030204" pitchFamily="18" charset="0"/>
              </a:rPr>
              <a:t> op </a:t>
            </a:r>
            <a:r>
              <a:rPr lang="en-GB" sz="1800" dirty="0" err="1">
                <a:effectLst/>
                <a:latin typeface="Cambria" panose="02040503050406030204" pitchFamily="18" charset="0"/>
              </a:rPr>
              <a:t>verschillende</a:t>
            </a:r>
            <a:r>
              <a:rPr lang="en-GB" sz="1800" dirty="0">
                <a:effectLst/>
                <a:latin typeface="Cambria" panose="02040503050406030204" pitchFamily="18" charset="0"/>
              </a:rPr>
              <a:t> </a:t>
            </a:r>
            <a:r>
              <a:rPr lang="en-GB" sz="1800" dirty="0" err="1">
                <a:effectLst/>
                <a:latin typeface="Cambria" panose="02040503050406030204" pitchFamily="18" charset="0"/>
              </a:rPr>
              <a:t>niveaus</a:t>
            </a:r>
            <a:r>
              <a:rPr lang="en-GB" sz="1800" dirty="0">
                <a:effectLst/>
                <a:latin typeface="Cambria" panose="02040503050406030204" pitchFamily="18" charset="0"/>
              </a:rPr>
              <a:t> </a:t>
            </a:r>
            <a:r>
              <a:rPr lang="en-GB" sz="1800" dirty="0" err="1">
                <a:effectLst/>
                <a:latin typeface="Cambria" panose="02040503050406030204" pitchFamily="18" charset="0"/>
              </a:rPr>
              <a:t>worden</a:t>
            </a:r>
            <a:r>
              <a:rPr lang="en-GB" sz="1800" dirty="0">
                <a:effectLst/>
                <a:latin typeface="Cambria" panose="02040503050406030204" pitchFamily="18" charset="0"/>
              </a:rPr>
              <a:t> </a:t>
            </a:r>
            <a:r>
              <a:rPr lang="en-GB" sz="1800" dirty="0" err="1">
                <a:effectLst/>
                <a:latin typeface="Cambria" panose="02040503050406030204" pitchFamily="18" charset="0"/>
              </a:rPr>
              <a:t>toegepast</a:t>
            </a:r>
            <a:r>
              <a:rPr lang="en-GB" sz="1800" dirty="0">
                <a:effectLst/>
                <a:latin typeface="Cambria" panose="02040503050406030204" pitchFamily="18" charset="0"/>
              </a:rPr>
              <a:t>. </a:t>
            </a:r>
            <a:endParaRPr lang="en-GB" dirty="0"/>
          </a:p>
          <a:p>
            <a:r>
              <a:rPr lang="en-GB" sz="1800" dirty="0" err="1">
                <a:effectLst/>
                <a:latin typeface="Cambria" panose="02040503050406030204" pitchFamily="18" charset="0"/>
              </a:rPr>
              <a:t>Opmerking</a:t>
            </a:r>
            <a:r>
              <a:rPr lang="en-GB" sz="1800" dirty="0">
                <a:effectLst/>
                <a:latin typeface="Cambria" panose="02040503050406030204" pitchFamily="18" charset="0"/>
              </a:rPr>
              <a:t> 3 </a:t>
            </a:r>
            <a:r>
              <a:rPr lang="en-GB" sz="1800" dirty="0" err="1">
                <a:effectLst/>
                <a:latin typeface="Cambria" panose="02040503050406030204" pitchFamily="18" charset="0"/>
              </a:rPr>
              <a:t>bij</a:t>
            </a:r>
            <a:r>
              <a:rPr lang="en-GB" sz="1800" dirty="0">
                <a:effectLst/>
                <a:latin typeface="Cambria" panose="02040503050406030204" pitchFamily="18" charset="0"/>
              </a:rPr>
              <a:t> de term: Risico </a:t>
            </a:r>
            <a:r>
              <a:rPr lang="en-GB" sz="1800" dirty="0" err="1">
                <a:effectLst/>
                <a:latin typeface="Cambria" panose="02040503050406030204" pitchFamily="18" charset="0"/>
              </a:rPr>
              <a:t>wordt</a:t>
            </a:r>
            <a:r>
              <a:rPr lang="en-GB" sz="1800" dirty="0">
                <a:effectLst/>
                <a:latin typeface="Cambria" panose="02040503050406030204" pitchFamily="18" charset="0"/>
              </a:rPr>
              <a:t> </a:t>
            </a:r>
            <a:r>
              <a:rPr lang="en-GB" sz="1800" dirty="0" err="1">
                <a:effectLst/>
                <a:latin typeface="Cambria" panose="02040503050406030204" pitchFamily="18" charset="0"/>
              </a:rPr>
              <a:t>meestal</a:t>
            </a:r>
            <a:r>
              <a:rPr lang="en-GB" sz="1800" dirty="0">
                <a:effectLst/>
                <a:latin typeface="Cambria" panose="02040503050406030204" pitchFamily="18" charset="0"/>
              </a:rPr>
              <a:t> </a:t>
            </a:r>
            <a:r>
              <a:rPr lang="en-GB" sz="1800" dirty="0" err="1">
                <a:effectLst/>
                <a:latin typeface="Cambria" panose="02040503050406030204" pitchFamily="18" charset="0"/>
              </a:rPr>
              <a:t>uitgedrukt</a:t>
            </a:r>
            <a:r>
              <a:rPr lang="en-GB" sz="1800" dirty="0">
                <a:effectLst/>
                <a:latin typeface="Cambria" panose="02040503050406030204" pitchFamily="18" charset="0"/>
              </a:rPr>
              <a:t> in termen van </a:t>
            </a:r>
            <a:r>
              <a:rPr lang="en-GB" sz="1800" i="1" dirty="0" err="1">
                <a:effectLst/>
                <a:latin typeface="Cambria" panose="02040503050406030204" pitchFamily="18" charset="0"/>
              </a:rPr>
              <a:t>risicobronnen</a:t>
            </a:r>
            <a:r>
              <a:rPr lang="en-GB" sz="1800" i="1" dirty="0">
                <a:effectLst/>
                <a:latin typeface="Cambria" panose="02040503050406030204" pitchFamily="18" charset="0"/>
              </a:rPr>
              <a:t> </a:t>
            </a:r>
            <a:r>
              <a:rPr lang="en-GB" sz="1800" dirty="0">
                <a:effectLst/>
                <a:latin typeface="Cambria" panose="02040503050406030204" pitchFamily="18" charset="0"/>
              </a:rPr>
              <a:t>(3.4), </a:t>
            </a:r>
            <a:r>
              <a:rPr lang="en-GB" sz="1800" dirty="0" err="1">
                <a:effectLst/>
                <a:latin typeface="Cambria" panose="02040503050406030204" pitchFamily="18" charset="0"/>
              </a:rPr>
              <a:t>mogelijke</a:t>
            </a:r>
            <a:r>
              <a:rPr lang="en-GB" sz="1800" dirty="0">
                <a:effectLst/>
                <a:latin typeface="Cambria" panose="02040503050406030204" pitchFamily="18" charset="0"/>
              </a:rPr>
              <a:t> </a:t>
            </a:r>
            <a:r>
              <a:rPr lang="en-GB" sz="1800" i="1" dirty="0" err="1">
                <a:effectLst/>
                <a:latin typeface="Cambria" panose="02040503050406030204" pitchFamily="18" charset="0"/>
              </a:rPr>
              <a:t>gebeurtenissen</a:t>
            </a:r>
            <a:r>
              <a:rPr lang="en-GB" sz="1800" i="1" dirty="0">
                <a:effectLst/>
                <a:latin typeface="Cambria" panose="02040503050406030204" pitchFamily="18" charset="0"/>
              </a:rPr>
              <a:t> </a:t>
            </a:r>
            <a:r>
              <a:rPr lang="en-GB" sz="1800" dirty="0">
                <a:effectLst/>
                <a:latin typeface="Cambria" panose="02040503050406030204" pitchFamily="18" charset="0"/>
              </a:rPr>
              <a:t>(3.5), </a:t>
            </a:r>
            <a:r>
              <a:rPr lang="en-GB" sz="1800" dirty="0" err="1">
                <a:effectLst/>
                <a:latin typeface="Cambria" panose="02040503050406030204" pitchFamily="18" charset="0"/>
              </a:rPr>
              <a:t>alsmede</a:t>
            </a:r>
            <a:r>
              <a:rPr lang="en-GB" sz="1800" dirty="0">
                <a:effectLst/>
                <a:latin typeface="Cambria" panose="02040503050406030204" pitchFamily="18" charset="0"/>
              </a:rPr>
              <a:t> de </a:t>
            </a:r>
            <a:r>
              <a:rPr lang="en-GB" sz="1800" i="1" dirty="0" err="1">
                <a:effectLst/>
                <a:latin typeface="Cambria" panose="02040503050406030204" pitchFamily="18" charset="0"/>
              </a:rPr>
              <a:t>gevolgen</a:t>
            </a:r>
            <a:r>
              <a:rPr lang="en-GB" sz="1800" i="1" dirty="0">
                <a:effectLst/>
                <a:latin typeface="Cambria" panose="02040503050406030204" pitchFamily="18" charset="0"/>
              </a:rPr>
              <a:t> </a:t>
            </a:r>
            <a:r>
              <a:rPr lang="en-GB" sz="1800" dirty="0">
                <a:effectLst/>
                <a:latin typeface="Cambria" panose="02040503050406030204" pitchFamily="18" charset="0"/>
              </a:rPr>
              <a:t>(3.6) </a:t>
            </a:r>
            <a:r>
              <a:rPr lang="en-GB" sz="1800" dirty="0" err="1">
                <a:effectLst/>
                <a:latin typeface="Cambria" panose="02040503050406030204" pitchFamily="18" charset="0"/>
              </a:rPr>
              <a:t>en</a:t>
            </a:r>
            <a:r>
              <a:rPr lang="en-GB" sz="1800" dirty="0">
                <a:effectLst/>
                <a:latin typeface="Cambria" panose="02040503050406030204" pitchFamily="18" charset="0"/>
              </a:rPr>
              <a:t> de </a:t>
            </a:r>
            <a:r>
              <a:rPr lang="en-GB" sz="1800" i="1" dirty="0" err="1">
                <a:effectLst/>
                <a:latin typeface="Cambria" panose="02040503050406030204" pitchFamily="18" charset="0"/>
              </a:rPr>
              <a:t>waarschijnlijkheid</a:t>
            </a:r>
            <a:r>
              <a:rPr lang="en-GB" sz="1800" i="1" dirty="0">
                <a:effectLst/>
                <a:latin typeface="Cambria" panose="02040503050406030204" pitchFamily="18" charset="0"/>
              </a:rPr>
              <a:t> </a:t>
            </a:r>
            <a:r>
              <a:rPr lang="en-GB" sz="1800" dirty="0">
                <a:effectLst/>
                <a:latin typeface="Cambria" panose="02040503050406030204" pitchFamily="18" charset="0"/>
              </a:rPr>
              <a:t>(3.7) </a:t>
            </a:r>
            <a:r>
              <a:rPr lang="en-GB" sz="1800" dirty="0" err="1">
                <a:effectLst/>
                <a:latin typeface="Cambria" panose="02040503050406030204" pitchFamily="18" charset="0"/>
              </a:rPr>
              <a:t>ervan</a:t>
            </a:r>
            <a:r>
              <a:rPr lang="en-GB" sz="1800" dirty="0">
                <a:effectLst/>
                <a:latin typeface="Cambria" panose="02040503050406030204" pitchFamily="18" charset="0"/>
              </a:rPr>
              <a:t>. </a:t>
            </a:r>
          </a:p>
          <a:p>
            <a:r>
              <a:rPr lang="en-GB" sz="1800" dirty="0" err="1">
                <a:effectLst/>
                <a:latin typeface="Cambria" panose="02040503050406030204" pitchFamily="18" charset="0"/>
              </a:rPr>
              <a:t>Daar</a:t>
            </a:r>
            <a:r>
              <a:rPr lang="en-GB" sz="1800" dirty="0">
                <a:effectLst/>
                <a:latin typeface="Cambria" panose="02040503050406030204" pitchFamily="18" charset="0"/>
              </a:rPr>
              <a:t> </a:t>
            </a:r>
            <a:r>
              <a:rPr lang="en-GB" sz="1800" dirty="0" err="1">
                <a:effectLst/>
                <a:latin typeface="Cambria" panose="02040503050406030204" pitchFamily="18" charset="0"/>
              </a:rPr>
              <a:t>komen</a:t>
            </a:r>
            <a:r>
              <a:rPr lang="en-GB" sz="1800" dirty="0">
                <a:effectLst/>
                <a:latin typeface="Cambria" panose="02040503050406030204" pitchFamily="18" charset="0"/>
              </a:rPr>
              <a:t> we later op </a:t>
            </a:r>
            <a:r>
              <a:rPr lang="en-GB" sz="1800" dirty="0" err="1">
                <a:effectLst/>
                <a:latin typeface="Cambria" panose="02040503050406030204" pitchFamily="18" charset="0"/>
              </a:rPr>
              <a:t>terug</a:t>
            </a:r>
            <a:r>
              <a:rPr lang="en-GB" sz="1800" dirty="0">
                <a:effectLst/>
                <a:latin typeface="Cambria" panose="02040503050406030204" pitchFamily="18" charset="0"/>
              </a:rPr>
              <a:t> </a:t>
            </a:r>
            <a:r>
              <a:rPr lang="en-GB" sz="1800" dirty="0" err="1">
                <a:effectLst/>
                <a:latin typeface="Cambria" panose="02040503050406030204" pitchFamily="18" charset="0"/>
              </a:rPr>
              <a:t>wanneer</a:t>
            </a:r>
            <a:r>
              <a:rPr lang="en-GB" sz="1800" dirty="0">
                <a:effectLst/>
                <a:latin typeface="Cambria" panose="02040503050406030204" pitchFamily="18" charset="0"/>
              </a:rPr>
              <a:t> we </a:t>
            </a:r>
            <a:r>
              <a:rPr lang="en-GB" sz="1800" dirty="0" err="1">
                <a:effectLst/>
                <a:latin typeface="Cambria" panose="02040503050406030204" pitchFamily="18" charset="0"/>
              </a:rPr>
              <a:t>een</a:t>
            </a:r>
            <a:r>
              <a:rPr lang="en-GB" sz="1800" dirty="0">
                <a:effectLst/>
                <a:latin typeface="Cambria" panose="02040503050406030204" pitchFamily="18" charset="0"/>
              </a:rPr>
              <a:t> </a:t>
            </a:r>
            <a:r>
              <a:rPr lang="en-GB" sz="1800" dirty="0" err="1">
                <a:effectLst/>
                <a:latin typeface="Cambria" panose="02040503050406030204" pitchFamily="18" charset="0"/>
              </a:rPr>
              <a:t>risico</a:t>
            </a:r>
            <a:r>
              <a:rPr lang="en-GB" sz="1800" dirty="0">
                <a:effectLst/>
                <a:latin typeface="Cambria" panose="02040503050406030204" pitchFamily="18" charset="0"/>
              </a:rPr>
              <a:t> </a:t>
            </a:r>
            <a:r>
              <a:rPr lang="en-GB" sz="1800" dirty="0" err="1">
                <a:effectLst/>
                <a:latin typeface="Cambria" panose="02040503050406030204" pitchFamily="18" charset="0"/>
              </a:rPr>
              <a:t>gaan</a:t>
            </a:r>
            <a:r>
              <a:rPr lang="en-GB" sz="1800" dirty="0">
                <a:effectLst/>
                <a:latin typeface="Cambria" panose="02040503050406030204" pitchFamily="18" charset="0"/>
              </a:rPr>
              <a:t> </a:t>
            </a:r>
            <a:r>
              <a:rPr lang="en-GB" sz="1800" dirty="0" err="1">
                <a:effectLst/>
                <a:latin typeface="Cambria" panose="02040503050406030204" pitchFamily="18" charset="0"/>
              </a:rPr>
              <a:t>beschrijven</a:t>
            </a:r>
            <a:r>
              <a:rPr lang="en-GB" sz="1800" dirty="0">
                <a:effectLst/>
                <a:latin typeface="Cambria" panose="02040503050406030204" pitchFamily="18" charset="0"/>
              </a:rPr>
              <a:t> in scenarios. </a:t>
            </a:r>
            <a:endParaRPr lang="en-GB" dirty="0"/>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33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Risicomanagement is een iteratief proces. De ISO31000 is de standaard voor risicomanagement. </a:t>
            </a:r>
          </a:p>
          <a:p>
            <a:r>
              <a:rPr lang="nl-NL" dirty="0"/>
              <a:t>Bij deze slide kun je uitleggen hoe risicomanagement in de organisatie is ingebed. Deze workshop gaat over de risicobeoordeling. Die bestaat uit 3 stappen.</a:t>
            </a:r>
          </a:p>
          <a:p>
            <a:r>
              <a:rPr lang="nl-NL" dirty="0"/>
              <a:t>We staan ook even stil bij de reikwijdte, context, criteria, maar idealiter heb je die al voorbereid.</a:t>
            </a:r>
          </a:p>
          <a:p>
            <a:endParaRPr lang="nl-NL" dirty="0"/>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F1B58-21B6-9142-9554-294F7CC68CF4}"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33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895F-5EEA-04EE-3F78-F564F23E9F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F8A39348-F7D3-210F-1F00-4B9B96BB2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B572AB88-4DF8-FA68-136C-B7D22E2032DF}"/>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5" name="Footer Placeholder 4">
            <a:extLst>
              <a:ext uri="{FF2B5EF4-FFF2-40B4-BE49-F238E27FC236}">
                <a16:creationId xmlns:a16="http://schemas.microsoft.com/office/drawing/2014/main" id="{51404F72-6195-F664-0943-3B32998A62B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DCD662D-4824-943A-1203-C61051F41411}"/>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177380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8777-CAC0-5BF2-C3D3-56DA8E818F4D}"/>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96BA5645-3718-2AB7-79E5-591D970DAB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BFFD42D-AF45-5F87-3A0D-8E44D401D308}"/>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5" name="Footer Placeholder 4">
            <a:extLst>
              <a:ext uri="{FF2B5EF4-FFF2-40B4-BE49-F238E27FC236}">
                <a16:creationId xmlns:a16="http://schemas.microsoft.com/office/drawing/2014/main" id="{91866503-7D87-F94E-F3B0-FA60DBEEECF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AF3EE3D-6C77-8E06-1373-9C02D0594B5E}"/>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417492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55058-1A8B-56A0-E190-55C13D8213E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E737FFB-C6D8-05A6-E64B-33BEDF419B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87A6408-1D4B-EF44-CC5F-EFD585D0B536}"/>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5" name="Footer Placeholder 4">
            <a:extLst>
              <a:ext uri="{FF2B5EF4-FFF2-40B4-BE49-F238E27FC236}">
                <a16:creationId xmlns:a16="http://schemas.microsoft.com/office/drawing/2014/main" id="{F042F506-9E19-9DA5-24F9-C182738622C5}"/>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06B46DE-7BF0-97B9-A280-7CB3FB563E19}"/>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242208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00DC432-64D9-DEB8-549D-C08F1A582537}"/>
              </a:ext>
            </a:extLst>
          </p:cNvPr>
          <p:cNvSpPr>
            <a:spLocks noGrp="1"/>
          </p:cNvSpPr>
          <p:nvPr>
            <p:ph type="pic" sz="quarter" idx="13" hasCustomPrompt="1"/>
          </p:nvPr>
        </p:nvSpPr>
        <p:spPr>
          <a:xfrm>
            <a:off x="193040" y="225425"/>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81" name="Tijdelijke aanduiding voor tekst 18">
            <a:extLst>
              <a:ext uri="{FF2B5EF4-FFF2-40B4-BE49-F238E27FC236}">
                <a16:creationId xmlns:a16="http://schemas.microsoft.com/office/drawing/2014/main" id="{214CE215-5014-EDA2-FDD2-5B4BE6E090AF}"/>
              </a:ext>
            </a:extLst>
          </p:cNvPr>
          <p:cNvSpPr>
            <a:spLocks noGrp="1"/>
          </p:cNvSpPr>
          <p:nvPr>
            <p:ph type="body" sz="quarter" idx="47" hasCustomPrompt="1"/>
          </p:nvPr>
        </p:nvSpPr>
        <p:spPr>
          <a:xfrm rot="5400000">
            <a:off x="8170670" y="2772809"/>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accent4"/>
          </a:solidFill>
        </p:spPr>
        <p:txBody>
          <a:bodyPr wrap="square">
            <a:noAutofit/>
          </a:bodyPr>
          <a:lstStyle>
            <a:lvl1pPr>
              <a:defRPr sz="100"/>
            </a:lvl1pPr>
          </a:lstStyle>
          <a:p>
            <a:pPr lvl="0"/>
            <a:r>
              <a:rPr lang="en-GB"/>
              <a:t>  </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097680" y="5384402"/>
            <a:ext cx="3240000" cy="304029"/>
          </a:xfrm>
        </p:spPr>
        <p:txBody>
          <a:bodyPr anchor="t"/>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8097679" y="5669589"/>
            <a:ext cx="2338417" cy="395785"/>
          </a:xfrm>
          <a:prstGeom prst="rect">
            <a:avLst/>
          </a:prstGeom>
        </p:spPr>
        <p:txBody>
          <a:bodyPr vert="horz" lIns="0" tIns="0" rIns="0" bIns="0" rtlCol="0" anchor="ctr">
            <a:noAutofit/>
          </a:bodyPr>
          <a:lstStyle>
            <a:lvl1pPr algn="l">
              <a:defRPr sz="1400">
                <a:solidFill>
                  <a:schemeClr val="bg1"/>
                </a:solidFill>
              </a:defRPr>
            </a:lvl1pPr>
          </a:lstStyle>
          <a:p>
            <a:fld id="{1D689034-9EBE-4E64-9111-A20F14D1C2AD}" type="datetime3">
              <a:rPr lang="en-GB" smtClean="0"/>
              <a:t>24 August, 2023</a:t>
            </a:fld>
            <a:endParaRPr lang="en-GB"/>
          </a:p>
        </p:txBody>
      </p:sp>
      <p:sp>
        <p:nvSpPr>
          <p:cNvPr id="7" name="Tijdelijke aanduiding voor titel 1">
            <a:extLst>
              <a:ext uri="{FF2B5EF4-FFF2-40B4-BE49-F238E27FC236}">
                <a16:creationId xmlns:a16="http://schemas.microsoft.com/office/drawing/2014/main" id="{A76CA5E7-D809-E5FC-B167-ECFE95C44EAC}"/>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a:solidFill>
                  <a:schemeClr val="accent1"/>
                </a:solidFill>
                <a:latin typeface="+mj-lt"/>
              </a:rPr>
              <a:t>Title slide #2</a:t>
            </a:r>
          </a:p>
        </p:txBody>
      </p:sp>
      <p:sp>
        <p:nvSpPr>
          <p:cNvPr id="9" name="Tijdelijke aanduiding voor tekst 8">
            <a:extLst>
              <a:ext uri="{FF2B5EF4-FFF2-40B4-BE49-F238E27FC236}">
                <a16:creationId xmlns:a16="http://schemas.microsoft.com/office/drawing/2014/main" id="{770BE926-BB45-F4B8-2FBE-77EFAF075D9C}"/>
              </a:ext>
            </a:extLst>
          </p:cNvPr>
          <p:cNvSpPr>
            <a:spLocks noGrp="1"/>
          </p:cNvSpPr>
          <p:nvPr>
            <p:ph type="body" sz="quarter" idx="19" hasCustomPrompt="1"/>
          </p:nvPr>
        </p:nvSpPr>
        <p:spPr>
          <a:xfrm>
            <a:off x="8097680" y="3446120"/>
            <a:ext cx="3240000" cy="1773202"/>
          </a:xfrm>
        </p:spPr>
        <p:txBody>
          <a:bodyPr anchor="b"/>
          <a:lstStyle>
            <a:lvl1pPr>
              <a:lnSpc>
                <a:spcPct val="80000"/>
              </a:lnSpc>
              <a:defRPr sz="4600" b="1" baseline="0">
                <a:solidFill>
                  <a:schemeClr val="bg1"/>
                </a:solidFill>
                <a:latin typeface="+mj-lt"/>
              </a:defRPr>
            </a:lvl1pPr>
          </a:lstStyle>
          <a:p>
            <a:r>
              <a:rPr lang="en-GB"/>
              <a:t>Place the title of the presentation</a:t>
            </a:r>
          </a:p>
        </p:txBody>
      </p:sp>
    </p:spTree>
    <p:extLst>
      <p:ext uri="{BB962C8B-B14F-4D97-AF65-F5344CB8AC3E}">
        <p14:creationId xmlns:p14="http://schemas.microsoft.com/office/powerpoint/2010/main" val="27411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1">
                                            <p:bg/>
                                          </p:spTgt>
                                        </p:tgtEl>
                                        <p:attrNameLst>
                                          <p:attrName>style.visibility</p:attrName>
                                        </p:attrNameLst>
                                      </p:cBhvr>
                                      <p:to>
                                        <p:strVal val="visible"/>
                                      </p:to>
                                    </p:set>
                                    <p:anim calcmode="lin" valueType="num">
                                      <p:cBhvr additive="base">
                                        <p:cTn id="7" dur="1250" fill="hold"/>
                                        <p:tgtEl>
                                          <p:spTgt spid="81">
                                            <p:bg/>
                                          </p:spTgt>
                                        </p:tgtEl>
                                        <p:attrNameLst>
                                          <p:attrName>ppt_x</p:attrName>
                                        </p:attrNameLst>
                                      </p:cBhvr>
                                      <p:tavLst>
                                        <p:tav tm="0">
                                          <p:val>
                                            <p:strVal val="1+#ppt_w/2"/>
                                          </p:val>
                                        </p:tav>
                                        <p:tav tm="100000">
                                          <p:val>
                                            <p:strVal val="#ppt_x"/>
                                          </p:val>
                                        </p:tav>
                                      </p:tavLst>
                                    </p:anim>
                                    <p:anim calcmode="lin" valueType="num">
                                      <p:cBhvr additive="base">
                                        <p:cTn id="8" dur="125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anim calcmode="lin" valueType="num">
                                      <p:cBhvr additive="base">
                                        <p:cTn id="11" dur="1250" fill="hold"/>
                                        <p:tgtEl>
                                          <p:spTgt spid="81">
                                            <p:txEl>
                                              <p:pRg st="0" end="0"/>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fade">
                                      <p:cBhvr>
                                        <p:cTn id="24" dur="1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animBg="1">
        <p:tmplLst>
          <p:tmpl>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m)">
    <p:spTree>
      <p:nvGrpSpPr>
        <p:cNvPr id="1" name=""/>
        <p:cNvGrpSpPr/>
        <p:nvPr/>
      </p:nvGrpSpPr>
      <p:grpSpPr>
        <a:xfrm>
          <a:off x="0" y="0"/>
          <a:ext cx="0" cy="0"/>
          <a:chOff x="0" y="0"/>
          <a:chExt cx="0" cy="0"/>
        </a:xfrm>
      </p:grpSpPr>
      <p:sp>
        <p:nvSpPr>
          <p:cNvPr id="11" name="Rechthoek: afgeronde hoeken 10">
            <a:extLst>
              <a:ext uri="{FF2B5EF4-FFF2-40B4-BE49-F238E27FC236}">
                <a16:creationId xmlns:a16="http://schemas.microsoft.com/office/drawing/2014/main" id="{253B40DA-F1BB-4216-AD19-B5C5F882ED58}"/>
              </a:ext>
            </a:extLst>
          </p:cNvPr>
          <p:cNvSpPr/>
          <p:nvPr userDrawn="1"/>
        </p:nvSpPr>
        <p:spPr>
          <a:xfrm>
            <a:off x="0" y="-367937"/>
            <a:ext cx="140512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 Image (m)</a:t>
            </a:r>
          </a:p>
        </p:txBody>
      </p:sp>
      <p:sp>
        <p:nvSpPr>
          <p:cNvPr id="218" name="Tijdelijke aanduiding voor tekst 15">
            <a:extLst>
              <a:ext uri="{FF2B5EF4-FFF2-40B4-BE49-F238E27FC236}">
                <a16:creationId xmlns:a16="http://schemas.microsoft.com/office/drawing/2014/main" id="{3BE19778-44F1-953C-EA22-FF6E1778C9EF}"/>
              </a:ext>
            </a:extLst>
          </p:cNvPr>
          <p:cNvSpPr>
            <a:spLocks noGrp="1"/>
          </p:cNvSpPr>
          <p:nvPr>
            <p:ph type="body" sz="quarter" idx="15"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220" name="Tijdelijke aanduiding voor tekst 12">
            <a:extLst>
              <a:ext uri="{FF2B5EF4-FFF2-40B4-BE49-F238E27FC236}">
                <a16:creationId xmlns:a16="http://schemas.microsoft.com/office/drawing/2014/main" id="{33C4A877-F359-9CEA-C4D3-35A66DC7F0B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221" name="Tijdelijke aanduiding voor titel 1">
            <a:extLst>
              <a:ext uri="{FF2B5EF4-FFF2-40B4-BE49-F238E27FC236}">
                <a16:creationId xmlns:a16="http://schemas.microsoft.com/office/drawing/2014/main" id="{5030F55B-FB8E-4467-0D21-99D71C721117}"/>
              </a:ext>
            </a:extLst>
          </p:cNvPr>
          <p:cNvSpPr>
            <a:spLocks noGrp="1"/>
          </p:cNvSpPr>
          <p:nvPr>
            <p:ph type="title" hasCustomPrompt="1"/>
          </p:nvPr>
        </p:nvSpPr>
        <p:spPr>
          <a:xfrm>
            <a:off x="865163" y="722313"/>
            <a:ext cx="4906987" cy="342211"/>
          </a:xfrm>
          <a:prstGeom prst="rect">
            <a:avLst/>
          </a:prstGeom>
        </p:spPr>
        <p:txBody>
          <a:bodyPr vert="horz" lIns="0" tIns="0" rIns="0" bIns="0" rtlCol="0" anchor="t">
            <a:noAutofit/>
          </a:bodyPr>
          <a:lstStyle/>
          <a:p>
            <a:r>
              <a:rPr lang="en-GB" noProof="0"/>
              <a:t>Place the title of the slide here</a:t>
            </a:r>
          </a:p>
        </p:txBody>
      </p:sp>
      <p:sp>
        <p:nvSpPr>
          <p:cNvPr id="2" name="Tijdelijke aanduiding voor afbeelding 16">
            <a:extLst>
              <a:ext uri="{FF2B5EF4-FFF2-40B4-BE49-F238E27FC236}">
                <a16:creationId xmlns:a16="http://schemas.microsoft.com/office/drawing/2014/main" id="{7EB00BD1-BA2D-C9EF-BA69-1D83A7D2B99D}"/>
              </a:ext>
            </a:extLst>
          </p:cNvPr>
          <p:cNvSpPr>
            <a:spLocks noGrp="1"/>
          </p:cNvSpPr>
          <p:nvPr>
            <p:ph type="pic" sz="quarter" idx="14" hasCustomPrompt="1"/>
          </p:nvPr>
        </p:nvSpPr>
        <p:spPr>
          <a:xfrm>
            <a:off x="6384888" y="722312"/>
            <a:ext cx="5078417" cy="5083175"/>
          </a:xfrm>
          <a:prstGeom prst="roundRect">
            <a:avLst>
              <a:gd name="adj" fmla="val 3310"/>
            </a:avLst>
          </a:prstGeom>
          <a:solidFill>
            <a:schemeClr val="bg1">
              <a:lumMod val="95000"/>
            </a:schemeClr>
          </a:solidFill>
          <a:ln w="15875">
            <a:noFill/>
          </a:ln>
        </p:spPr>
        <p:txBody>
          <a:bodyPr lIns="612000" tIns="0" rIns="612000" bIns="1080000" anchor="ctr" anchorCtr="0"/>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5" name="Tijdelijke aanduiding voor verticale tekst 2">
            <a:extLst>
              <a:ext uri="{FF2B5EF4-FFF2-40B4-BE49-F238E27FC236}">
                <a16:creationId xmlns:a16="http://schemas.microsoft.com/office/drawing/2014/main" id="{A66EDD44-E796-0C88-02F3-C63BC28F3F6F}"/>
              </a:ext>
            </a:extLst>
          </p:cNvPr>
          <p:cNvSpPr>
            <a:spLocks noGrp="1"/>
          </p:cNvSpPr>
          <p:nvPr>
            <p:ph type="body" orient="vert" idx="20" hasCustomPrompt="1"/>
          </p:nvPr>
        </p:nvSpPr>
        <p:spPr>
          <a:xfrm>
            <a:off x="728695" y="1991183"/>
            <a:ext cx="5043456" cy="381430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grpSp>
        <p:nvGrpSpPr>
          <p:cNvPr id="3" name="Groep 2">
            <a:extLst>
              <a:ext uri="{FF2B5EF4-FFF2-40B4-BE49-F238E27FC236}">
                <a16:creationId xmlns:a16="http://schemas.microsoft.com/office/drawing/2014/main" id="{7BB22AAC-9349-25BF-2C72-05D17FE10E20}"/>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D4442DA2-5922-F3B8-852C-D0ABF49B5A2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6" name="Ovaal 5">
              <a:extLst>
                <a:ext uri="{FF2B5EF4-FFF2-40B4-BE49-F238E27FC236}">
                  <a16:creationId xmlns:a16="http://schemas.microsoft.com/office/drawing/2014/main" id="{ED84510E-9CAE-E17F-66ED-A21A7EF55538}"/>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755D8907-89CF-A4A9-5688-ED94660DA55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 name="Ovaal 7">
              <a:extLst>
                <a:ext uri="{FF2B5EF4-FFF2-40B4-BE49-F238E27FC236}">
                  <a16:creationId xmlns:a16="http://schemas.microsoft.com/office/drawing/2014/main" id="{B08FBA7C-971A-F342-BF7D-9598CACDD31A}"/>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 name="Rechthoek 8">
              <a:extLst>
                <a:ext uri="{FF2B5EF4-FFF2-40B4-BE49-F238E27FC236}">
                  <a16:creationId xmlns:a16="http://schemas.microsoft.com/office/drawing/2014/main" id="{283A3090-E6F5-1B8E-7E35-6E4C2F10D3F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513E7EC8-6B38-08E5-2111-D230A50A597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C3F4D008-865C-B498-6A5D-255549F9E98D}"/>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564D9196-C795-C901-E6D9-1B0571860A2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CC78467D-AC14-A00C-BD6F-58CEC6356C22}"/>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8F4FC68B-FE0D-1475-BB3B-6D559CBD06E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399519E4-D471-BB4A-34A4-A8FFB8E59A07}"/>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3CDF45FB-8726-CC7E-7B4B-DD7D0E47666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3EAEE9BA-35D9-4F80-8A93-0AE8F6B5FF5D}"/>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44CE87CC-E2F8-269E-0C70-222FCDC761A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CAF21D62-E1B6-AE96-F2BB-A3BB7B394327}"/>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04C435D5-265D-B477-4D21-91CED20C5EB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58C3674D-BF61-7266-776F-4316916AA936}"/>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945EA271-F0C0-2B0A-832F-AACB316B7B6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36E59013-39C8-7144-0B7D-712373C0B2BF}"/>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5B971EC1-068C-7716-CA38-24A680935EF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4D8344D4-510B-4834-35A4-6D4AE61141B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11717D20-7DE4-2D32-1178-7628AF6A833C}"/>
                </a:ext>
              </a:extLst>
            </p:cNvPr>
            <p:cNvGrpSpPr/>
            <p:nvPr userDrawn="1"/>
          </p:nvGrpSpPr>
          <p:grpSpPr>
            <a:xfrm>
              <a:off x="-376736" y="4400186"/>
              <a:ext cx="283685" cy="283685"/>
              <a:chOff x="-510741" y="5913713"/>
              <a:chExt cx="267555" cy="267555"/>
            </a:xfrm>
          </p:grpSpPr>
          <p:sp>
            <p:nvSpPr>
              <p:cNvPr id="139" name="Ovaal 138">
                <a:extLst>
                  <a:ext uri="{FF2B5EF4-FFF2-40B4-BE49-F238E27FC236}">
                    <a16:creationId xmlns:a16="http://schemas.microsoft.com/office/drawing/2014/main" id="{3CEB7ECC-80F5-56E0-DD78-4FF06EF2CEF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40" name="Graphic 163" descr="Informatie">
                <a:extLst>
                  <a:ext uri="{FF2B5EF4-FFF2-40B4-BE49-F238E27FC236}">
                    <a16:creationId xmlns:a16="http://schemas.microsoft.com/office/drawing/2014/main" id="{4B3A7606-DCBE-B1D2-8CB0-C7326E81D02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8205CAEF-6366-9CA0-1F87-8A52F0CA3D60}"/>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BFBB8CB8-E7C0-96B1-CB0A-855016A4470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0B7D4D14-5331-D30E-C528-CE4E25C0FF0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A4B765FB-E389-90FE-87FF-62CE9A6C4D8F}"/>
                  </a:ext>
                </a:extLst>
              </p:cNvPr>
              <p:cNvGrpSpPr/>
              <p:nvPr userDrawn="1"/>
            </p:nvGrpSpPr>
            <p:grpSpPr>
              <a:xfrm>
                <a:off x="-3386247" y="830871"/>
                <a:ext cx="139423" cy="109566"/>
                <a:chOff x="-2866744" y="827071"/>
                <a:chExt cx="168701" cy="132575"/>
              </a:xfrm>
            </p:grpSpPr>
            <p:grpSp>
              <p:nvGrpSpPr>
                <p:cNvPr id="132" name="Groep 131">
                  <a:extLst>
                    <a:ext uri="{FF2B5EF4-FFF2-40B4-BE49-F238E27FC236}">
                      <a16:creationId xmlns:a16="http://schemas.microsoft.com/office/drawing/2014/main" id="{3CCCAE2D-9556-FE1E-60A0-83331D7CA45A}"/>
                    </a:ext>
                  </a:extLst>
                </p:cNvPr>
                <p:cNvGrpSpPr/>
                <p:nvPr userDrawn="1"/>
              </p:nvGrpSpPr>
              <p:grpSpPr>
                <a:xfrm>
                  <a:off x="-2866744" y="827071"/>
                  <a:ext cx="168701" cy="132575"/>
                  <a:chOff x="-2866744" y="827071"/>
                  <a:chExt cx="168701" cy="132575"/>
                </a:xfrm>
              </p:grpSpPr>
              <p:cxnSp>
                <p:nvCxnSpPr>
                  <p:cNvPr id="134" name="Rechte verbindingslijn 133">
                    <a:extLst>
                      <a:ext uri="{FF2B5EF4-FFF2-40B4-BE49-F238E27FC236}">
                        <a16:creationId xmlns:a16="http://schemas.microsoft.com/office/drawing/2014/main" id="{E7A7119D-13F8-F3E9-B634-4ECE9DEC342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E4D3A975-0610-4EB2-4FBE-3ACE9FAA58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ECBC3060-43F5-050E-A5CA-DCCA61BCA3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C5DE9EDF-34B1-33EF-D3A6-31DE282A7AB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72ECB942-C612-202B-BD06-A64E8D75896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132">
                  <a:extLst>
                    <a:ext uri="{FF2B5EF4-FFF2-40B4-BE49-F238E27FC236}">
                      <a16:creationId xmlns:a16="http://schemas.microsoft.com/office/drawing/2014/main" id="{5312B4D3-09C4-BC68-E9EB-9084B97B406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EC444B62-309B-4265-E3A8-4EE01024FFAA}"/>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46624701-476F-2F09-2A49-30610C54CF94}"/>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2F20B170-8332-8E88-ED02-A23AB42D765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0577E4ED-DBA6-DB40-71DE-85A4E129426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A3E86CA7-BF75-3692-7D88-0694F0BBFAA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4E79AA5C-0D10-2000-8AB4-1662262A82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6C9CD1D7-3394-0917-A869-6B075D23D50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6E209C46-0123-5538-73B7-F607D16CB86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F2A611FC-8E48-CD54-B39C-45746F1E95E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35B81BF1-5467-D1D6-0C90-63BB2DC5BC8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6EED3AFB-99AE-D757-B385-199C6F234F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79A6CF70-2074-3182-D6F0-36B97E7E19D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9714649D-5EC1-F309-3C12-B2FDBF62F472}"/>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3B16559B-401E-DCD5-E0C0-EA94F68AC42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B2AA33AE-31DB-DD75-34C0-19740522E42A}"/>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383B0869-E919-52FA-D814-F0275305B02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C51C594-894E-1678-6DAD-3B289C5A1B6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C447B07-2DA2-E8F5-7C3B-5676BB6BE5F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3A36C79F-52D6-DCB3-CD66-84AC3C39412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E81FDFAE-1D5E-9700-71AF-FBD5849A12D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72B40371-3ED1-12F2-809C-3B69BBB836D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0AF9E89A-B575-9B19-7DD8-A32B313D07B4}"/>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28F98FD3-0088-712A-02E7-D32378D8E81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79F9B528-8DF2-A99A-C428-7D4AE92F788E}"/>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307F30E4-EC29-A950-FC7C-79960044250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EDC1099D-E44C-CB81-7C22-9F66C0680C5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06407B0A-C0D4-B051-9A90-7615739DCE5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BDFDCD5F-BEB5-A12A-6E6F-167AA3DCCF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8AA22F-8E89-DCBA-5773-0292867A043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4CB8D333-5B21-7887-1FCD-49A3A74FDE6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588BBBAE-85D7-564E-507C-E6BA71363325}"/>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9D14F263-E6A6-FCA6-59EC-BFA03599E66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DF4495B3-51FE-21D7-7F10-7D25CE67353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A95681E4-A35E-15E0-22B6-6FAA5BF1644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7C67A1FC-812D-8947-3BBC-C3EBD744C32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F5A7FED4-1A22-7110-08E4-43E447CE6D9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41" name="INSTRUCTION">
            <a:extLst>
              <a:ext uri="{FF2B5EF4-FFF2-40B4-BE49-F238E27FC236}">
                <a16:creationId xmlns:a16="http://schemas.microsoft.com/office/drawing/2014/main" id="{BDD2E88C-918E-9F5F-3BF2-EC87A74DB198}"/>
              </a:ext>
            </a:extLst>
          </p:cNvPr>
          <p:cNvGrpSpPr/>
          <p:nvPr userDrawn="1"/>
        </p:nvGrpSpPr>
        <p:grpSpPr>
          <a:xfrm>
            <a:off x="12377595" y="0"/>
            <a:ext cx="3693113" cy="5054643"/>
            <a:chOff x="-3786164" y="0"/>
            <a:chExt cx="3693113" cy="5054643"/>
          </a:xfrm>
        </p:grpSpPr>
        <p:sp>
          <p:nvSpPr>
            <p:cNvPr id="142" name="Rechthoek 141">
              <a:extLst>
                <a:ext uri="{FF2B5EF4-FFF2-40B4-BE49-F238E27FC236}">
                  <a16:creationId xmlns:a16="http://schemas.microsoft.com/office/drawing/2014/main" id="{82B716CC-FC96-EBD2-5AD1-84A7E76D398A}"/>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143" name="Rechthoek 142">
              <a:extLst>
                <a:ext uri="{FF2B5EF4-FFF2-40B4-BE49-F238E27FC236}">
                  <a16:creationId xmlns:a16="http://schemas.microsoft.com/office/drawing/2014/main" id="{ED821901-759A-188C-A2B5-B1038E31B5F8}"/>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144" name="Ovaal 143">
              <a:extLst>
                <a:ext uri="{FF2B5EF4-FFF2-40B4-BE49-F238E27FC236}">
                  <a16:creationId xmlns:a16="http://schemas.microsoft.com/office/drawing/2014/main" id="{3DBA66DB-EABD-004A-FEDF-47BE07F5627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5" name="Rechthoek 144">
              <a:extLst>
                <a:ext uri="{FF2B5EF4-FFF2-40B4-BE49-F238E27FC236}">
                  <a16:creationId xmlns:a16="http://schemas.microsoft.com/office/drawing/2014/main" id="{FC65BDDF-3087-D22D-5D1F-B4C090D20686}"/>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E8703CB3-914F-AB73-52D5-207809103A35}"/>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7" name="Rechthoek 146">
              <a:extLst>
                <a:ext uri="{FF2B5EF4-FFF2-40B4-BE49-F238E27FC236}">
                  <a16:creationId xmlns:a16="http://schemas.microsoft.com/office/drawing/2014/main" id="{95C265BE-1244-BC10-BB14-D1FC72CA3A5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8" name="Rechthoek 147">
              <a:extLst>
                <a:ext uri="{FF2B5EF4-FFF2-40B4-BE49-F238E27FC236}">
                  <a16:creationId xmlns:a16="http://schemas.microsoft.com/office/drawing/2014/main" id="{A881325F-E80C-E58A-B786-1A491590FF8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149" name="Ovaal 148">
              <a:extLst>
                <a:ext uri="{FF2B5EF4-FFF2-40B4-BE49-F238E27FC236}">
                  <a16:creationId xmlns:a16="http://schemas.microsoft.com/office/drawing/2014/main" id="{EC3DBBBB-4F2D-6E21-5FE1-0699F2E581BF}"/>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0" name="Rechthoek 149">
              <a:extLst>
                <a:ext uri="{FF2B5EF4-FFF2-40B4-BE49-F238E27FC236}">
                  <a16:creationId xmlns:a16="http://schemas.microsoft.com/office/drawing/2014/main" id="{FE7B499E-DDF8-2937-017B-C140B6FD47C2}"/>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51" name="Groep 150">
              <a:extLst>
                <a:ext uri="{FF2B5EF4-FFF2-40B4-BE49-F238E27FC236}">
                  <a16:creationId xmlns:a16="http://schemas.microsoft.com/office/drawing/2014/main" id="{FB56FD75-941D-8201-377F-E308867E16E1}"/>
                </a:ext>
              </a:extLst>
            </p:cNvPr>
            <p:cNvGrpSpPr/>
            <p:nvPr userDrawn="1"/>
          </p:nvGrpSpPr>
          <p:grpSpPr>
            <a:xfrm>
              <a:off x="-3414453" y="3534339"/>
              <a:ext cx="514284" cy="506545"/>
              <a:chOff x="12617641" y="3403239"/>
              <a:chExt cx="752963" cy="741634"/>
            </a:xfrm>
          </p:grpSpPr>
          <p:grpSp>
            <p:nvGrpSpPr>
              <p:cNvPr id="231" name="Groep 230">
                <a:extLst>
                  <a:ext uri="{FF2B5EF4-FFF2-40B4-BE49-F238E27FC236}">
                    <a16:creationId xmlns:a16="http://schemas.microsoft.com/office/drawing/2014/main" id="{C4F3BC6A-9F34-0F67-E698-A9A2E6C5BDEF}"/>
                  </a:ext>
                </a:extLst>
              </p:cNvPr>
              <p:cNvGrpSpPr/>
              <p:nvPr userDrawn="1"/>
            </p:nvGrpSpPr>
            <p:grpSpPr>
              <a:xfrm>
                <a:off x="12771530" y="3403239"/>
                <a:ext cx="467176" cy="448491"/>
                <a:chOff x="12782157" y="3403239"/>
                <a:chExt cx="467176" cy="448491"/>
              </a:xfrm>
            </p:grpSpPr>
            <p:grpSp>
              <p:nvGrpSpPr>
                <p:cNvPr id="234" name="Groep 233">
                  <a:extLst>
                    <a:ext uri="{FF2B5EF4-FFF2-40B4-BE49-F238E27FC236}">
                      <a16:creationId xmlns:a16="http://schemas.microsoft.com/office/drawing/2014/main" id="{7FD45498-5160-8D2E-2DF7-B7D0A3D80737}"/>
                    </a:ext>
                  </a:extLst>
                </p:cNvPr>
                <p:cNvGrpSpPr/>
                <p:nvPr userDrawn="1"/>
              </p:nvGrpSpPr>
              <p:grpSpPr>
                <a:xfrm>
                  <a:off x="12782157" y="3403239"/>
                  <a:ext cx="412976" cy="396132"/>
                  <a:chOff x="13554906" y="3320109"/>
                  <a:chExt cx="443917" cy="425811"/>
                </a:xfrm>
              </p:grpSpPr>
              <p:grpSp>
                <p:nvGrpSpPr>
                  <p:cNvPr id="241" name="Groep 240">
                    <a:extLst>
                      <a:ext uri="{FF2B5EF4-FFF2-40B4-BE49-F238E27FC236}">
                        <a16:creationId xmlns:a16="http://schemas.microsoft.com/office/drawing/2014/main" id="{4B693044-DD14-14B6-92F0-B92EA95A417D}"/>
                      </a:ext>
                    </a:extLst>
                  </p:cNvPr>
                  <p:cNvGrpSpPr/>
                  <p:nvPr userDrawn="1"/>
                </p:nvGrpSpPr>
                <p:grpSpPr>
                  <a:xfrm>
                    <a:off x="13554906" y="3320109"/>
                    <a:ext cx="443917" cy="425811"/>
                    <a:chOff x="12909684" y="1276143"/>
                    <a:chExt cx="443917" cy="425811"/>
                  </a:xfrm>
                </p:grpSpPr>
                <p:sp>
                  <p:nvSpPr>
                    <p:cNvPr id="244" name="Rechthoek 243">
                      <a:extLst>
                        <a:ext uri="{FF2B5EF4-FFF2-40B4-BE49-F238E27FC236}">
                          <a16:creationId xmlns:a16="http://schemas.microsoft.com/office/drawing/2014/main" id="{6716E06B-0195-5CCF-2937-B675B195F6F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3177ABB6-4B51-DA4B-8CFD-114D5AC62A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46" name="Ovaal 245">
                      <a:extLst>
                        <a:ext uri="{FF2B5EF4-FFF2-40B4-BE49-F238E27FC236}">
                          <a16:creationId xmlns:a16="http://schemas.microsoft.com/office/drawing/2014/main" id="{C182A9F8-70D8-A588-9CA6-DBC27B6BFBB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242" name="Afbeelding 241">
                    <a:extLst>
                      <a:ext uri="{FF2B5EF4-FFF2-40B4-BE49-F238E27FC236}">
                        <a16:creationId xmlns:a16="http://schemas.microsoft.com/office/drawing/2014/main" id="{29203D23-13A4-85CA-C4E9-BA9E92BF645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43" name="Afbeelding 242">
                    <a:extLst>
                      <a:ext uri="{FF2B5EF4-FFF2-40B4-BE49-F238E27FC236}">
                        <a16:creationId xmlns:a16="http://schemas.microsoft.com/office/drawing/2014/main" id="{BEEEA53B-0E8F-E993-A668-D7693B32C72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35" name="Groep 234">
                  <a:extLst>
                    <a:ext uri="{FF2B5EF4-FFF2-40B4-BE49-F238E27FC236}">
                      <a16:creationId xmlns:a16="http://schemas.microsoft.com/office/drawing/2014/main" id="{9BF10532-FFB9-F356-3BFC-833EFD209D3F}"/>
                    </a:ext>
                  </a:extLst>
                </p:cNvPr>
                <p:cNvGrpSpPr/>
                <p:nvPr userDrawn="1"/>
              </p:nvGrpSpPr>
              <p:grpSpPr>
                <a:xfrm>
                  <a:off x="13103513" y="3705268"/>
                  <a:ext cx="145820" cy="146462"/>
                  <a:chOff x="13096169" y="3602278"/>
                  <a:chExt cx="145820" cy="146462"/>
                </a:xfrm>
              </p:grpSpPr>
              <p:sp>
                <p:nvSpPr>
                  <p:cNvPr id="239" name="Rechthoek 238">
                    <a:extLst>
                      <a:ext uri="{FF2B5EF4-FFF2-40B4-BE49-F238E27FC236}">
                        <a16:creationId xmlns:a16="http://schemas.microsoft.com/office/drawing/2014/main" id="{B6B1B6F8-FF1E-6E85-C9BB-FA8B42BCC2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40" name="Rechthoek 239">
                    <a:extLst>
                      <a:ext uri="{FF2B5EF4-FFF2-40B4-BE49-F238E27FC236}">
                        <a16:creationId xmlns:a16="http://schemas.microsoft.com/office/drawing/2014/main" id="{67762E31-91A9-FAFF-D695-A74D3DFE68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236" name="Groep 235">
                  <a:extLst>
                    <a:ext uri="{FF2B5EF4-FFF2-40B4-BE49-F238E27FC236}">
                      <a16:creationId xmlns:a16="http://schemas.microsoft.com/office/drawing/2014/main" id="{76E854B5-56E8-965F-9B47-20C789898242}"/>
                    </a:ext>
                  </a:extLst>
                </p:cNvPr>
                <p:cNvGrpSpPr/>
                <p:nvPr userDrawn="1"/>
              </p:nvGrpSpPr>
              <p:grpSpPr>
                <a:xfrm rot="10800000">
                  <a:off x="13061402" y="3665637"/>
                  <a:ext cx="145820" cy="146462"/>
                  <a:chOff x="13096169" y="3602278"/>
                  <a:chExt cx="145820" cy="146462"/>
                </a:xfrm>
              </p:grpSpPr>
              <p:sp>
                <p:nvSpPr>
                  <p:cNvPr id="237" name="Rechthoek 236">
                    <a:extLst>
                      <a:ext uri="{FF2B5EF4-FFF2-40B4-BE49-F238E27FC236}">
                        <a16:creationId xmlns:a16="http://schemas.microsoft.com/office/drawing/2014/main" id="{BD205296-26B2-858B-E12A-5A890232B29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38" name="Rechthoek 237">
                    <a:extLst>
                      <a:ext uri="{FF2B5EF4-FFF2-40B4-BE49-F238E27FC236}">
                        <a16:creationId xmlns:a16="http://schemas.microsoft.com/office/drawing/2014/main" id="{59EB77E8-E185-A7AC-5B8C-9AE02CF534A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232" name="Rechthoek 231">
                <a:extLst>
                  <a:ext uri="{FF2B5EF4-FFF2-40B4-BE49-F238E27FC236}">
                    <a16:creationId xmlns:a16="http://schemas.microsoft.com/office/drawing/2014/main" id="{D6A5BEF2-D1E9-3FD4-014D-557379797E9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233" name="Gelijkbenige driehoek 232">
                <a:extLst>
                  <a:ext uri="{FF2B5EF4-FFF2-40B4-BE49-F238E27FC236}">
                    <a16:creationId xmlns:a16="http://schemas.microsoft.com/office/drawing/2014/main" id="{A303016D-22AE-A892-07F0-B518616EE90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52" name="ICOON_info">
              <a:extLst>
                <a:ext uri="{FF2B5EF4-FFF2-40B4-BE49-F238E27FC236}">
                  <a16:creationId xmlns:a16="http://schemas.microsoft.com/office/drawing/2014/main" id="{5F25F2A0-6023-4D2C-69A9-E7846033BE37}"/>
                </a:ext>
              </a:extLst>
            </p:cNvPr>
            <p:cNvGrpSpPr/>
            <p:nvPr userDrawn="1"/>
          </p:nvGrpSpPr>
          <p:grpSpPr>
            <a:xfrm>
              <a:off x="-376736" y="4055594"/>
              <a:ext cx="283685" cy="283685"/>
              <a:chOff x="-510741" y="5913713"/>
              <a:chExt cx="267555" cy="267555"/>
            </a:xfrm>
          </p:grpSpPr>
          <p:sp>
            <p:nvSpPr>
              <p:cNvPr id="229" name="Ovaal 228">
                <a:extLst>
                  <a:ext uri="{FF2B5EF4-FFF2-40B4-BE49-F238E27FC236}">
                    <a16:creationId xmlns:a16="http://schemas.microsoft.com/office/drawing/2014/main" id="{290A598A-A685-DAB6-E56C-0DDC35BAA4F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A7D7B6F4-46F8-27E2-658B-D0CDFB72F81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13" name="Groep 212">
              <a:extLst>
                <a:ext uri="{FF2B5EF4-FFF2-40B4-BE49-F238E27FC236}">
                  <a16:creationId xmlns:a16="http://schemas.microsoft.com/office/drawing/2014/main" id="{B46C9984-6483-0FCD-6CCF-13063EFD8722}"/>
                </a:ext>
              </a:extLst>
            </p:cNvPr>
            <p:cNvGrpSpPr/>
            <p:nvPr userDrawn="1"/>
          </p:nvGrpSpPr>
          <p:grpSpPr>
            <a:xfrm>
              <a:off x="-938434" y="4364020"/>
              <a:ext cx="627798" cy="576693"/>
              <a:chOff x="-938434" y="4570310"/>
              <a:chExt cx="627798" cy="576693"/>
            </a:xfrm>
          </p:grpSpPr>
          <p:grpSp>
            <p:nvGrpSpPr>
              <p:cNvPr id="224" name="Inspireren">
                <a:extLst>
                  <a:ext uri="{FF2B5EF4-FFF2-40B4-BE49-F238E27FC236}">
                    <a16:creationId xmlns:a16="http://schemas.microsoft.com/office/drawing/2014/main" id="{14C0AAB7-2484-494C-8889-C153B4F9820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6E2616B1-1F08-196B-19E5-880D5110E66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227" name="Freeform 13">
                  <a:extLst>
                    <a:ext uri="{FF2B5EF4-FFF2-40B4-BE49-F238E27FC236}">
                      <a16:creationId xmlns:a16="http://schemas.microsoft.com/office/drawing/2014/main" id="{D2915EFB-89C3-1BF6-C9E4-95B7340F7CD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228" name="Freeform 14">
                  <a:extLst>
                    <a:ext uri="{FF2B5EF4-FFF2-40B4-BE49-F238E27FC236}">
                      <a16:creationId xmlns:a16="http://schemas.microsoft.com/office/drawing/2014/main" id="{0F32DEFF-BAF9-46A8-F132-7E0911416A9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225" name="Tekstvak 224">
                <a:extLst>
                  <a:ext uri="{FF2B5EF4-FFF2-40B4-BE49-F238E27FC236}">
                    <a16:creationId xmlns:a16="http://schemas.microsoft.com/office/drawing/2014/main" id="{B9DB5EB8-A85D-9B23-D0A2-8D608A01FA4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14" name="Groep 213">
              <a:extLst>
                <a:ext uri="{FF2B5EF4-FFF2-40B4-BE49-F238E27FC236}">
                  <a16:creationId xmlns:a16="http://schemas.microsoft.com/office/drawing/2014/main" id="{4E6EE4BE-9639-5AE6-CDE2-F8A95E2701E5}"/>
                </a:ext>
              </a:extLst>
            </p:cNvPr>
            <p:cNvGrpSpPr/>
            <p:nvPr userDrawn="1"/>
          </p:nvGrpSpPr>
          <p:grpSpPr>
            <a:xfrm>
              <a:off x="-3365484" y="1226982"/>
              <a:ext cx="446937" cy="406485"/>
              <a:chOff x="-3563526" y="1409294"/>
              <a:chExt cx="354190" cy="322133"/>
            </a:xfrm>
          </p:grpSpPr>
          <p:grpSp>
            <p:nvGrpSpPr>
              <p:cNvPr id="215" name="Groep 214">
                <a:extLst>
                  <a:ext uri="{FF2B5EF4-FFF2-40B4-BE49-F238E27FC236}">
                    <a16:creationId xmlns:a16="http://schemas.microsoft.com/office/drawing/2014/main" id="{D97F7EF9-6D2C-6C9A-72B9-1A2818F534BA}"/>
                  </a:ext>
                </a:extLst>
              </p:cNvPr>
              <p:cNvGrpSpPr/>
              <p:nvPr userDrawn="1"/>
            </p:nvGrpSpPr>
            <p:grpSpPr>
              <a:xfrm>
                <a:off x="-3499992" y="1409294"/>
                <a:ext cx="225195" cy="195499"/>
                <a:chOff x="8987389" y="1361199"/>
                <a:chExt cx="2200275" cy="1914525"/>
              </a:xfrm>
            </p:grpSpPr>
            <p:sp>
              <p:nvSpPr>
                <p:cNvPr id="217" name="Vrije vorm: vorm 216">
                  <a:extLst>
                    <a:ext uri="{FF2B5EF4-FFF2-40B4-BE49-F238E27FC236}">
                      <a16:creationId xmlns:a16="http://schemas.microsoft.com/office/drawing/2014/main" id="{9A6AAAC1-EE8F-003C-5AF5-4194480AAC81}"/>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219" name="Groep 218">
                  <a:extLst>
                    <a:ext uri="{FF2B5EF4-FFF2-40B4-BE49-F238E27FC236}">
                      <a16:creationId xmlns:a16="http://schemas.microsoft.com/office/drawing/2014/main" id="{6E9B1213-90BE-1E38-8953-F3C089F8A6C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22" name="Vrije vorm: vorm 221">
                    <a:extLst>
                      <a:ext uri="{FF2B5EF4-FFF2-40B4-BE49-F238E27FC236}">
                        <a16:creationId xmlns:a16="http://schemas.microsoft.com/office/drawing/2014/main" id="{CCFD230E-7BB1-E156-BC85-2C6C9FB8959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223" name="Vrije vorm: vorm 222">
                    <a:extLst>
                      <a:ext uri="{FF2B5EF4-FFF2-40B4-BE49-F238E27FC236}">
                        <a16:creationId xmlns:a16="http://schemas.microsoft.com/office/drawing/2014/main" id="{482FCE4C-B260-D729-F4A5-FD405A9CB57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216" name="Tekstvak 215">
                <a:extLst>
                  <a:ext uri="{FF2B5EF4-FFF2-40B4-BE49-F238E27FC236}">
                    <a16:creationId xmlns:a16="http://schemas.microsoft.com/office/drawing/2014/main" id="{7689393D-A4D7-2957-8F95-0CB6BBBFF22D}"/>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52654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ser testimonials">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19" name="Tijdelijke aanduiding voor tekst 18">
            <a:extLst>
              <a:ext uri="{FF2B5EF4-FFF2-40B4-BE49-F238E27FC236}">
                <a16:creationId xmlns:a16="http://schemas.microsoft.com/office/drawing/2014/main" id="{5DD48F05-A63D-7255-AD22-725455CA8A02}"/>
              </a:ext>
            </a:extLst>
          </p:cNvPr>
          <p:cNvSpPr>
            <a:spLocks noGrp="1"/>
          </p:cNvSpPr>
          <p:nvPr>
            <p:ph type="body" sz="quarter" idx="47" hasCustomPrompt="1"/>
          </p:nvPr>
        </p:nvSpPr>
        <p:spPr>
          <a:xfrm>
            <a:off x="714375"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a:t>  </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6" name="Rechthoek: afgeronde hoeken 5">
            <a:extLst>
              <a:ext uri="{FF2B5EF4-FFF2-40B4-BE49-F238E27FC236}">
                <a16:creationId xmlns:a16="http://schemas.microsoft.com/office/drawing/2014/main" id="{B40DCEBA-30D9-9111-3D9C-D3B8741CE9DF}"/>
              </a:ext>
            </a:extLst>
          </p:cNvPr>
          <p:cNvSpPr/>
          <p:nvPr userDrawn="1"/>
        </p:nvSpPr>
        <p:spPr>
          <a:xfrm>
            <a:off x="0" y="-367937"/>
            <a:ext cx="147957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User testimonials</a:t>
            </a:r>
          </a:p>
        </p:txBody>
      </p:sp>
      <p:sp>
        <p:nvSpPr>
          <p:cNvPr id="7" name="Tijdelijke aanduiding voor tekst 12">
            <a:extLst>
              <a:ext uri="{FF2B5EF4-FFF2-40B4-BE49-F238E27FC236}">
                <a16:creationId xmlns:a16="http://schemas.microsoft.com/office/drawing/2014/main" id="{54E166D5-5BFA-53A7-8ABF-63B79C5FF7D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 name="Tijdelijke aanduiding voor titel 1">
            <a:extLst>
              <a:ext uri="{FF2B5EF4-FFF2-40B4-BE49-F238E27FC236}">
                <a16:creationId xmlns:a16="http://schemas.microsoft.com/office/drawing/2014/main" id="{13CCA5FC-164A-2F42-807E-ECA620F04F4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a:t>Place the title of the slide here</a:t>
            </a:r>
          </a:p>
        </p:txBody>
      </p:sp>
      <p:sp>
        <p:nvSpPr>
          <p:cNvPr id="9" name="Tijdelijke aanduiding voor afbeelding 16">
            <a:extLst>
              <a:ext uri="{FF2B5EF4-FFF2-40B4-BE49-F238E27FC236}">
                <a16:creationId xmlns:a16="http://schemas.microsoft.com/office/drawing/2014/main" id="{CF8E8E39-9C5A-4BE6-EC72-A1944DA602F4}"/>
              </a:ext>
            </a:extLst>
          </p:cNvPr>
          <p:cNvSpPr>
            <a:spLocks noGrp="1"/>
          </p:cNvSpPr>
          <p:nvPr>
            <p:ph type="pic" sz="quarter" idx="19" hasCustomPrompt="1"/>
          </p:nvPr>
        </p:nvSpPr>
        <p:spPr>
          <a:xfrm>
            <a:off x="1668375"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a:t>Insert </a:t>
            </a:r>
            <a:br>
              <a:rPr lang="en-GB" noProof="0"/>
            </a:br>
            <a:r>
              <a:rPr lang="en-GB" noProof="0"/>
              <a:t>Image here</a:t>
            </a:r>
          </a:p>
        </p:txBody>
      </p:sp>
      <p:sp>
        <p:nvSpPr>
          <p:cNvPr id="60" name="Tijdelijke aanduiding voor tekst 59">
            <a:extLst>
              <a:ext uri="{FF2B5EF4-FFF2-40B4-BE49-F238E27FC236}">
                <a16:creationId xmlns:a16="http://schemas.microsoft.com/office/drawing/2014/main" id="{551D0AD0-594F-3767-E570-B7E2F793BBAF}"/>
              </a:ext>
            </a:extLst>
          </p:cNvPr>
          <p:cNvSpPr>
            <a:spLocks noGrp="1"/>
          </p:cNvSpPr>
          <p:nvPr>
            <p:ph type="body" sz="quarter" idx="52" hasCustomPrompt="1"/>
          </p:nvPr>
        </p:nvSpPr>
        <p:spPr>
          <a:xfrm>
            <a:off x="806760"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dpi="0" rotWithShape="1">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a:t> </a:t>
            </a:r>
          </a:p>
        </p:txBody>
      </p:sp>
      <p:sp>
        <p:nvSpPr>
          <p:cNvPr id="61" name="Tijdelijke aanduiding voor tekst 60">
            <a:extLst>
              <a:ext uri="{FF2B5EF4-FFF2-40B4-BE49-F238E27FC236}">
                <a16:creationId xmlns:a16="http://schemas.microsoft.com/office/drawing/2014/main" id="{B437F40A-DFB8-96D4-3F17-E7642EA014D2}"/>
              </a:ext>
            </a:extLst>
          </p:cNvPr>
          <p:cNvSpPr>
            <a:spLocks noGrp="1"/>
          </p:cNvSpPr>
          <p:nvPr>
            <p:ph type="body" sz="quarter" idx="53" hasCustomPrompt="1"/>
          </p:nvPr>
        </p:nvSpPr>
        <p:spPr>
          <a:xfrm flipH="1" flipV="1">
            <a:off x="3294786"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dpi="0" rotWithShape="1">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a:t> </a:t>
            </a:r>
          </a:p>
        </p:txBody>
      </p:sp>
      <p:sp>
        <p:nvSpPr>
          <p:cNvPr id="62" name="Tijdelijke aanduiding voor tekst 61">
            <a:extLst>
              <a:ext uri="{FF2B5EF4-FFF2-40B4-BE49-F238E27FC236}">
                <a16:creationId xmlns:a16="http://schemas.microsoft.com/office/drawing/2014/main" id="{7ACC7B36-9675-0695-94FB-AE230B549464}"/>
              </a:ext>
            </a:extLst>
          </p:cNvPr>
          <p:cNvSpPr>
            <a:spLocks noGrp="1"/>
          </p:cNvSpPr>
          <p:nvPr>
            <p:ph type="body" sz="quarter" idx="54" hasCustomPrompt="1"/>
          </p:nvPr>
        </p:nvSpPr>
        <p:spPr>
          <a:xfrm>
            <a:off x="4494000"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a:t>  </a:t>
            </a:r>
          </a:p>
        </p:txBody>
      </p:sp>
      <p:sp>
        <p:nvSpPr>
          <p:cNvPr id="63" name="Tijdelijke aanduiding voor afbeelding 16">
            <a:extLst>
              <a:ext uri="{FF2B5EF4-FFF2-40B4-BE49-F238E27FC236}">
                <a16:creationId xmlns:a16="http://schemas.microsoft.com/office/drawing/2014/main" id="{C0E714FD-D032-C33F-15AA-EE1ACF28B33E}"/>
              </a:ext>
            </a:extLst>
          </p:cNvPr>
          <p:cNvSpPr>
            <a:spLocks noGrp="1"/>
          </p:cNvSpPr>
          <p:nvPr>
            <p:ph type="pic" sz="quarter" idx="55" hasCustomPrompt="1"/>
          </p:nvPr>
        </p:nvSpPr>
        <p:spPr>
          <a:xfrm>
            <a:off x="5448000"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a:t>Insert </a:t>
            </a:r>
            <a:br>
              <a:rPr lang="en-GB" noProof="0"/>
            </a:br>
            <a:r>
              <a:rPr lang="en-GB" noProof="0"/>
              <a:t>Image here</a:t>
            </a:r>
          </a:p>
        </p:txBody>
      </p:sp>
      <p:sp>
        <p:nvSpPr>
          <p:cNvPr id="64" name="Tijdelijke aanduiding voor tekst 63">
            <a:extLst>
              <a:ext uri="{FF2B5EF4-FFF2-40B4-BE49-F238E27FC236}">
                <a16:creationId xmlns:a16="http://schemas.microsoft.com/office/drawing/2014/main" id="{2AFFB893-6A33-2AAD-0696-30BAB462DF1B}"/>
              </a:ext>
            </a:extLst>
          </p:cNvPr>
          <p:cNvSpPr>
            <a:spLocks noGrp="1"/>
          </p:cNvSpPr>
          <p:nvPr>
            <p:ph type="body" sz="quarter" idx="56" hasCustomPrompt="1"/>
          </p:nvPr>
        </p:nvSpPr>
        <p:spPr>
          <a:xfrm>
            <a:off x="4586385"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a:t> </a:t>
            </a:r>
          </a:p>
        </p:txBody>
      </p:sp>
      <p:sp>
        <p:nvSpPr>
          <p:cNvPr id="65" name="Tijdelijke aanduiding voor tekst 64">
            <a:extLst>
              <a:ext uri="{FF2B5EF4-FFF2-40B4-BE49-F238E27FC236}">
                <a16:creationId xmlns:a16="http://schemas.microsoft.com/office/drawing/2014/main" id="{D975AFD7-9535-2E3D-B87A-0775F5B8A353}"/>
              </a:ext>
            </a:extLst>
          </p:cNvPr>
          <p:cNvSpPr>
            <a:spLocks noGrp="1"/>
          </p:cNvSpPr>
          <p:nvPr>
            <p:ph type="body" sz="quarter" idx="57" hasCustomPrompt="1"/>
          </p:nvPr>
        </p:nvSpPr>
        <p:spPr>
          <a:xfrm flipH="1" flipV="1">
            <a:off x="7074411"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a:t> </a:t>
            </a:r>
          </a:p>
        </p:txBody>
      </p:sp>
      <p:sp>
        <p:nvSpPr>
          <p:cNvPr id="66" name="Tijdelijke aanduiding voor tekst 65">
            <a:extLst>
              <a:ext uri="{FF2B5EF4-FFF2-40B4-BE49-F238E27FC236}">
                <a16:creationId xmlns:a16="http://schemas.microsoft.com/office/drawing/2014/main" id="{4560C005-39CE-A6AF-0131-9AC3AF131FD6}"/>
              </a:ext>
            </a:extLst>
          </p:cNvPr>
          <p:cNvSpPr>
            <a:spLocks noGrp="1"/>
          </p:cNvSpPr>
          <p:nvPr>
            <p:ph type="body" sz="quarter" idx="58" hasCustomPrompt="1"/>
          </p:nvPr>
        </p:nvSpPr>
        <p:spPr>
          <a:xfrm>
            <a:off x="8268514"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a:t>  </a:t>
            </a:r>
          </a:p>
        </p:txBody>
      </p:sp>
      <p:sp>
        <p:nvSpPr>
          <p:cNvPr id="67" name="Tijdelijke aanduiding voor afbeelding 16">
            <a:extLst>
              <a:ext uri="{FF2B5EF4-FFF2-40B4-BE49-F238E27FC236}">
                <a16:creationId xmlns:a16="http://schemas.microsoft.com/office/drawing/2014/main" id="{FE7F9BF9-BD66-DCCA-CE35-69265568001D}"/>
              </a:ext>
            </a:extLst>
          </p:cNvPr>
          <p:cNvSpPr>
            <a:spLocks noGrp="1"/>
          </p:cNvSpPr>
          <p:nvPr>
            <p:ph type="pic" sz="quarter" idx="59" hasCustomPrompt="1"/>
          </p:nvPr>
        </p:nvSpPr>
        <p:spPr>
          <a:xfrm>
            <a:off x="9222514"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a:t>Insert </a:t>
            </a:r>
            <a:br>
              <a:rPr lang="en-GB" noProof="0"/>
            </a:br>
            <a:r>
              <a:rPr lang="en-GB" noProof="0"/>
              <a:t>Image here</a:t>
            </a:r>
          </a:p>
        </p:txBody>
      </p:sp>
      <p:sp>
        <p:nvSpPr>
          <p:cNvPr id="68" name="Tijdelijke aanduiding voor tekst 67">
            <a:extLst>
              <a:ext uri="{FF2B5EF4-FFF2-40B4-BE49-F238E27FC236}">
                <a16:creationId xmlns:a16="http://schemas.microsoft.com/office/drawing/2014/main" id="{227C9941-1671-68AD-557A-96DB51DC9987}"/>
              </a:ext>
            </a:extLst>
          </p:cNvPr>
          <p:cNvSpPr>
            <a:spLocks noGrp="1"/>
          </p:cNvSpPr>
          <p:nvPr>
            <p:ph type="body" sz="quarter" idx="60" hasCustomPrompt="1"/>
          </p:nvPr>
        </p:nvSpPr>
        <p:spPr>
          <a:xfrm>
            <a:off x="8360899"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a:t> </a:t>
            </a:r>
          </a:p>
        </p:txBody>
      </p:sp>
      <p:sp>
        <p:nvSpPr>
          <p:cNvPr id="69" name="Tijdelijke aanduiding voor tekst 68">
            <a:extLst>
              <a:ext uri="{FF2B5EF4-FFF2-40B4-BE49-F238E27FC236}">
                <a16:creationId xmlns:a16="http://schemas.microsoft.com/office/drawing/2014/main" id="{A92D422C-6ABD-6007-1A56-C7605CC362FF}"/>
              </a:ext>
            </a:extLst>
          </p:cNvPr>
          <p:cNvSpPr>
            <a:spLocks noGrp="1"/>
          </p:cNvSpPr>
          <p:nvPr>
            <p:ph type="body" sz="quarter" idx="61" hasCustomPrompt="1"/>
          </p:nvPr>
        </p:nvSpPr>
        <p:spPr>
          <a:xfrm flipH="1" flipV="1">
            <a:off x="10848925"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a:t> </a:t>
            </a:r>
          </a:p>
        </p:txBody>
      </p:sp>
      <p:grpSp>
        <p:nvGrpSpPr>
          <p:cNvPr id="2" name="INSTRUCTION">
            <a:extLst>
              <a:ext uri="{FF2B5EF4-FFF2-40B4-BE49-F238E27FC236}">
                <a16:creationId xmlns:a16="http://schemas.microsoft.com/office/drawing/2014/main" id="{97015091-CAB5-CBBB-6EF8-7B0D891D263F}"/>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44BE5C3D-988A-5042-FF2D-2DD12E961171}"/>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0" name="Ovaal 9">
              <a:extLst>
                <a:ext uri="{FF2B5EF4-FFF2-40B4-BE49-F238E27FC236}">
                  <a16:creationId xmlns:a16="http://schemas.microsoft.com/office/drawing/2014/main" id="{FF0EF038-B8DC-BB7E-139E-10A37D7C7E9D}"/>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CBBF5FD7-24CF-0190-4644-8B6E4EF3BBFF}"/>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EB24F83D-6956-225F-60DE-A9D7B3F94521}"/>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FDA53712-2DD3-52C0-B617-D92FE49E4C8E}"/>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Ovaal 13">
              <a:extLst>
                <a:ext uri="{FF2B5EF4-FFF2-40B4-BE49-F238E27FC236}">
                  <a16:creationId xmlns:a16="http://schemas.microsoft.com/office/drawing/2014/main" id="{D04C506B-E116-336F-E4BA-3BE73F5592AE}"/>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F155CDC9-8875-5CAD-F588-E0F8188290F8}"/>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6" name="Groep 15">
              <a:extLst>
                <a:ext uri="{FF2B5EF4-FFF2-40B4-BE49-F238E27FC236}">
                  <a16:creationId xmlns:a16="http://schemas.microsoft.com/office/drawing/2014/main" id="{F8522D9F-90AB-0273-4AD5-AEF8C07AFA8E}"/>
                </a:ext>
              </a:extLst>
            </p:cNvPr>
            <p:cNvGrpSpPr/>
            <p:nvPr userDrawn="1"/>
          </p:nvGrpSpPr>
          <p:grpSpPr>
            <a:xfrm>
              <a:off x="-3314821" y="3054865"/>
              <a:ext cx="1558053" cy="563933"/>
              <a:chOff x="-3314821" y="2981448"/>
              <a:chExt cx="1558053" cy="563933"/>
            </a:xfrm>
          </p:grpSpPr>
          <p:sp>
            <p:nvSpPr>
              <p:cNvPr id="57" name="Rechthoek 56">
                <a:extLst>
                  <a:ext uri="{FF2B5EF4-FFF2-40B4-BE49-F238E27FC236}">
                    <a16:creationId xmlns:a16="http://schemas.microsoft.com/office/drawing/2014/main" id="{C5E0AF92-6458-702D-27AA-61A82BC6516B}"/>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DE7AD3FE-D3A5-A76A-C230-BC1769DB466A}"/>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9" name="Tekstvak 58">
                <a:extLst>
                  <a:ext uri="{FF2B5EF4-FFF2-40B4-BE49-F238E27FC236}">
                    <a16:creationId xmlns:a16="http://schemas.microsoft.com/office/drawing/2014/main" id="{BC22F820-874F-D56A-668A-B985AA81AD5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70" name="Tekstvak 69">
                <a:extLst>
                  <a:ext uri="{FF2B5EF4-FFF2-40B4-BE49-F238E27FC236}">
                    <a16:creationId xmlns:a16="http://schemas.microsoft.com/office/drawing/2014/main" id="{6A17FFFA-8C37-BD36-7649-8C3653DE860B}"/>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71" name="Vrije vorm: vorm 70">
                <a:extLst>
                  <a:ext uri="{FF2B5EF4-FFF2-40B4-BE49-F238E27FC236}">
                    <a16:creationId xmlns:a16="http://schemas.microsoft.com/office/drawing/2014/main" id="{0FF4B635-39FB-FAE2-5927-248F9538DBB1}"/>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2" name="Gelijkbenige driehoek 71">
                <a:extLst>
                  <a:ext uri="{FF2B5EF4-FFF2-40B4-BE49-F238E27FC236}">
                    <a16:creationId xmlns:a16="http://schemas.microsoft.com/office/drawing/2014/main" id="{D1CF7B27-B7AC-007A-1680-C39C8863C95A}"/>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73" name="Groep 72">
                <a:extLst>
                  <a:ext uri="{FF2B5EF4-FFF2-40B4-BE49-F238E27FC236}">
                    <a16:creationId xmlns:a16="http://schemas.microsoft.com/office/drawing/2014/main" id="{FE6E51EC-9B26-EF09-E900-85858DF9B692}"/>
                  </a:ext>
                </a:extLst>
              </p:cNvPr>
              <p:cNvGrpSpPr/>
              <p:nvPr userDrawn="1"/>
            </p:nvGrpSpPr>
            <p:grpSpPr>
              <a:xfrm>
                <a:off x="-3257052" y="3032066"/>
                <a:ext cx="182309" cy="163794"/>
                <a:chOff x="12832541" y="3162395"/>
                <a:chExt cx="219532" cy="197236"/>
              </a:xfrm>
            </p:grpSpPr>
            <p:sp>
              <p:nvSpPr>
                <p:cNvPr id="78" name="Rechthoek 77">
                  <a:extLst>
                    <a:ext uri="{FF2B5EF4-FFF2-40B4-BE49-F238E27FC236}">
                      <a16:creationId xmlns:a16="http://schemas.microsoft.com/office/drawing/2014/main" id="{8E4D9E52-78D6-143C-0D99-9202AF0B590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3ADBA3D3-82BC-EFDD-D553-A91A6489001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32C69A7D-1C56-543A-D69F-47B92F37B5C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74" name="Groep 73">
                <a:extLst>
                  <a:ext uri="{FF2B5EF4-FFF2-40B4-BE49-F238E27FC236}">
                    <a16:creationId xmlns:a16="http://schemas.microsoft.com/office/drawing/2014/main" id="{F77A15A9-8289-9574-62D3-F43DAC7EC1F2}"/>
                  </a:ext>
                </a:extLst>
              </p:cNvPr>
              <p:cNvGrpSpPr/>
              <p:nvPr userDrawn="1"/>
            </p:nvGrpSpPr>
            <p:grpSpPr>
              <a:xfrm>
                <a:off x="-3257053" y="3276580"/>
                <a:ext cx="182309" cy="163794"/>
                <a:chOff x="12832541" y="3162395"/>
                <a:chExt cx="219532" cy="197236"/>
              </a:xfrm>
            </p:grpSpPr>
            <p:sp>
              <p:nvSpPr>
                <p:cNvPr id="75" name="Rechthoek 74">
                  <a:extLst>
                    <a:ext uri="{FF2B5EF4-FFF2-40B4-BE49-F238E27FC236}">
                      <a16:creationId xmlns:a16="http://schemas.microsoft.com/office/drawing/2014/main" id="{EB718A02-E643-B0E1-B49F-DB7975BB0B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79B30A95-A908-9FDB-1614-1D364710E3E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C1AB889-445B-6AE4-F122-CE882ED2DF9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17" name="Ovaal 16">
              <a:extLst>
                <a:ext uri="{FF2B5EF4-FFF2-40B4-BE49-F238E27FC236}">
                  <a16:creationId xmlns:a16="http://schemas.microsoft.com/office/drawing/2014/main" id="{DD96CD7F-5828-39E6-6B98-4089E9EC0964}"/>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807AB46A-0FC5-E0A1-E62B-6170168FCA9A}"/>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 name="Rechthoek 19">
              <a:extLst>
                <a:ext uri="{FF2B5EF4-FFF2-40B4-BE49-F238E27FC236}">
                  <a16:creationId xmlns:a16="http://schemas.microsoft.com/office/drawing/2014/main" id="{6676BACD-A531-E8E6-22BE-8D9265C2A2B6}"/>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1" name="Groep 20">
              <a:extLst>
                <a:ext uri="{FF2B5EF4-FFF2-40B4-BE49-F238E27FC236}">
                  <a16:creationId xmlns:a16="http://schemas.microsoft.com/office/drawing/2014/main" id="{F3822752-A1AD-E6BD-D2F7-55F888E5ABA4}"/>
                </a:ext>
              </a:extLst>
            </p:cNvPr>
            <p:cNvGrpSpPr/>
            <p:nvPr userDrawn="1"/>
          </p:nvGrpSpPr>
          <p:grpSpPr>
            <a:xfrm>
              <a:off x="-3426605" y="4716809"/>
              <a:ext cx="514284" cy="506545"/>
              <a:chOff x="12617641" y="3403239"/>
              <a:chExt cx="752963" cy="741634"/>
            </a:xfrm>
          </p:grpSpPr>
          <p:grpSp>
            <p:nvGrpSpPr>
              <p:cNvPr id="41" name="Groep 40">
                <a:extLst>
                  <a:ext uri="{FF2B5EF4-FFF2-40B4-BE49-F238E27FC236}">
                    <a16:creationId xmlns:a16="http://schemas.microsoft.com/office/drawing/2014/main" id="{203AA203-CD18-073C-A92D-F3CDF0477412}"/>
                  </a:ext>
                </a:extLst>
              </p:cNvPr>
              <p:cNvGrpSpPr/>
              <p:nvPr userDrawn="1"/>
            </p:nvGrpSpPr>
            <p:grpSpPr>
              <a:xfrm>
                <a:off x="12771530" y="3403239"/>
                <a:ext cx="467176" cy="448491"/>
                <a:chOff x="12782157" y="3403239"/>
                <a:chExt cx="467176" cy="448491"/>
              </a:xfrm>
            </p:grpSpPr>
            <p:grpSp>
              <p:nvGrpSpPr>
                <p:cNvPr id="44" name="Groep 43">
                  <a:extLst>
                    <a:ext uri="{FF2B5EF4-FFF2-40B4-BE49-F238E27FC236}">
                      <a16:creationId xmlns:a16="http://schemas.microsoft.com/office/drawing/2014/main" id="{F9AACADE-05EE-3B88-A8D1-1C44086959AC}"/>
                    </a:ext>
                  </a:extLst>
                </p:cNvPr>
                <p:cNvGrpSpPr/>
                <p:nvPr userDrawn="1"/>
              </p:nvGrpSpPr>
              <p:grpSpPr>
                <a:xfrm>
                  <a:off x="12782157" y="3403239"/>
                  <a:ext cx="412976" cy="396132"/>
                  <a:chOff x="13554906" y="3320109"/>
                  <a:chExt cx="443917" cy="425811"/>
                </a:xfrm>
              </p:grpSpPr>
              <p:grpSp>
                <p:nvGrpSpPr>
                  <p:cNvPr id="51" name="Groep 50">
                    <a:extLst>
                      <a:ext uri="{FF2B5EF4-FFF2-40B4-BE49-F238E27FC236}">
                        <a16:creationId xmlns:a16="http://schemas.microsoft.com/office/drawing/2014/main" id="{5A52CC04-5BC4-04A1-4638-00FE9ACF5BF7}"/>
                      </a:ext>
                    </a:extLst>
                  </p:cNvPr>
                  <p:cNvGrpSpPr/>
                  <p:nvPr userDrawn="1"/>
                </p:nvGrpSpPr>
                <p:grpSpPr>
                  <a:xfrm>
                    <a:off x="13554906" y="3320109"/>
                    <a:ext cx="443917" cy="425811"/>
                    <a:chOff x="12909684" y="1276143"/>
                    <a:chExt cx="443917" cy="425811"/>
                  </a:xfrm>
                </p:grpSpPr>
                <p:sp>
                  <p:nvSpPr>
                    <p:cNvPr id="54" name="Rechthoek 53">
                      <a:extLst>
                        <a:ext uri="{FF2B5EF4-FFF2-40B4-BE49-F238E27FC236}">
                          <a16:creationId xmlns:a16="http://schemas.microsoft.com/office/drawing/2014/main" id="{44CDF0CB-F9BD-5F54-E65F-77F345AAF52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F0FE39-35B0-1BCB-B865-1C21B3E3C58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6" name="Ovaal 55">
                      <a:extLst>
                        <a:ext uri="{FF2B5EF4-FFF2-40B4-BE49-F238E27FC236}">
                          <a16:creationId xmlns:a16="http://schemas.microsoft.com/office/drawing/2014/main" id="{518E3B64-3DB6-FBB2-B5FF-02A12B75C27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2" name="Afbeelding 51">
                    <a:extLst>
                      <a:ext uri="{FF2B5EF4-FFF2-40B4-BE49-F238E27FC236}">
                        <a16:creationId xmlns:a16="http://schemas.microsoft.com/office/drawing/2014/main" id="{026A7036-0400-FCFC-B450-B07532F2CAA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3" name="Afbeelding 52">
                    <a:extLst>
                      <a:ext uri="{FF2B5EF4-FFF2-40B4-BE49-F238E27FC236}">
                        <a16:creationId xmlns:a16="http://schemas.microsoft.com/office/drawing/2014/main" id="{76E42194-0D0E-BDF1-1022-18F34BC1448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5" name="Groep 44">
                  <a:extLst>
                    <a:ext uri="{FF2B5EF4-FFF2-40B4-BE49-F238E27FC236}">
                      <a16:creationId xmlns:a16="http://schemas.microsoft.com/office/drawing/2014/main" id="{8ADFFDEA-602A-DAED-C6E2-915E64503E6C}"/>
                    </a:ext>
                  </a:extLst>
                </p:cNvPr>
                <p:cNvGrpSpPr/>
                <p:nvPr userDrawn="1"/>
              </p:nvGrpSpPr>
              <p:grpSpPr>
                <a:xfrm>
                  <a:off x="13103513" y="3705268"/>
                  <a:ext cx="145820" cy="146462"/>
                  <a:chOff x="13096169" y="3602278"/>
                  <a:chExt cx="145820" cy="146462"/>
                </a:xfrm>
              </p:grpSpPr>
              <p:sp>
                <p:nvSpPr>
                  <p:cNvPr id="49" name="Rechthoek 48">
                    <a:extLst>
                      <a:ext uri="{FF2B5EF4-FFF2-40B4-BE49-F238E27FC236}">
                        <a16:creationId xmlns:a16="http://schemas.microsoft.com/office/drawing/2014/main" id="{3C4E2AE8-B38E-FAFD-3AF9-DAD6E3E9D9E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D442E404-6AB5-2BE4-7548-E451664CAC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A584AE8F-5AFD-80A0-2898-E357DB2452BF}"/>
                    </a:ext>
                  </a:extLst>
                </p:cNvPr>
                <p:cNvGrpSpPr/>
                <p:nvPr userDrawn="1"/>
              </p:nvGrpSpPr>
              <p:grpSpPr>
                <a:xfrm rot="10800000">
                  <a:off x="13061402" y="3665637"/>
                  <a:ext cx="145820" cy="146462"/>
                  <a:chOff x="13096169" y="3602278"/>
                  <a:chExt cx="145820" cy="146462"/>
                </a:xfrm>
              </p:grpSpPr>
              <p:sp>
                <p:nvSpPr>
                  <p:cNvPr id="47" name="Rechthoek 46">
                    <a:extLst>
                      <a:ext uri="{FF2B5EF4-FFF2-40B4-BE49-F238E27FC236}">
                        <a16:creationId xmlns:a16="http://schemas.microsoft.com/office/drawing/2014/main" id="{C93DA119-74D6-04B0-D3FD-98862DE9316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444F543-9901-A71F-DFD6-18AD49BBB33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2" name="Rechthoek 41">
                <a:extLst>
                  <a:ext uri="{FF2B5EF4-FFF2-40B4-BE49-F238E27FC236}">
                    <a16:creationId xmlns:a16="http://schemas.microsoft.com/office/drawing/2014/main" id="{55D2B5FF-F83E-B744-1C70-71D40861F28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3" name="Gelijkbenige driehoek 42">
                <a:extLst>
                  <a:ext uri="{FF2B5EF4-FFF2-40B4-BE49-F238E27FC236}">
                    <a16:creationId xmlns:a16="http://schemas.microsoft.com/office/drawing/2014/main" id="{A9A45330-006D-64EE-B7CF-DDFD43AAA01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2" name="Rechthoek 21">
              <a:extLst>
                <a:ext uri="{FF2B5EF4-FFF2-40B4-BE49-F238E27FC236}">
                  <a16:creationId xmlns:a16="http://schemas.microsoft.com/office/drawing/2014/main" id="{386B0420-415F-FB19-3F95-4EEC3601F43A}"/>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23" name="ICOON_info">
              <a:extLst>
                <a:ext uri="{FF2B5EF4-FFF2-40B4-BE49-F238E27FC236}">
                  <a16:creationId xmlns:a16="http://schemas.microsoft.com/office/drawing/2014/main" id="{0DA7D3B9-B9CF-AB66-71DA-E0EA517E8F71}"/>
                </a:ext>
              </a:extLst>
            </p:cNvPr>
            <p:cNvGrpSpPr/>
            <p:nvPr userDrawn="1"/>
          </p:nvGrpSpPr>
          <p:grpSpPr>
            <a:xfrm>
              <a:off x="-376736" y="5282697"/>
              <a:ext cx="283685" cy="283685"/>
              <a:chOff x="-510741" y="5913713"/>
              <a:chExt cx="267555" cy="267555"/>
            </a:xfrm>
          </p:grpSpPr>
          <p:sp>
            <p:nvSpPr>
              <p:cNvPr id="39" name="Ovaal 38">
                <a:extLst>
                  <a:ext uri="{FF2B5EF4-FFF2-40B4-BE49-F238E27FC236}">
                    <a16:creationId xmlns:a16="http://schemas.microsoft.com/office/drawing/2014/main" id="{E6303CF5-FA6E-1654-4553-54B38B9EB9E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0" name="Graphic 163" descr="Informatie">
                <a:extLst>
                  <a:ext uri="{FF2B5EF4-FFF2-40B4-BE49-F238E27FC236}">
                    <a16:creationId xmlns:a16="http://schemas.microsoft.com/office/drawing/2014/main" id="{A6715854-A681-E55A-B2C9-D286D16CB08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D0FDAD21-C925-63FD-B180-979FD039AE5D}"/>
                </a:ext>
              </a:extLst>
            </p:cNvPr>
            <p:cNvGrpSpPr/>
            <p:nvPr userDrawn="1"/>
          </p:nvGrpSpPr>
          <p:grpSpPr>
            <a:xfrm>
              <a:off x="-938434" y="5546300"/>
              <a:ext cx="627798" cy="576693"/>
              <a:chOff x="-938434" y="4570310"/>
              <a:chExt cx="627798" cy="576693"/>
            </a:xfrm>
          </p:grpSpPr>
          <p:grpSp>
            <p:nvGrpSpPr>
              <p:cNvPr id="32" name="Inspireren">
                <a:extLst>
                  <a:ext uri="{FF2B5EF4-FFF2-40B4-BE49-F238E27FC236}">
                    <a16:creationId xmlns:a16="http://schemas.microsoft.com/office/drawing/2014/main" id="{4B1BB22C-78DD-BD24-C7EF-891738D3BEF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4" name="Freeform 12">
                  <a:extLst>
                    <a:ext uri="{FF2B5EF4-FFF2-40B4-BE49-F238E27FC236}">
                      <a16:creationId xmlns:a16="http://schemas.microsoft.com/office/drawing/2014/main" id="{35752F47-B4D5-618C-6FE6-BF89F74F384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7" name="Freeform 13">
                  <a:extLst>
                    <a:ext uri="{FF2B5EF4-FFF2-40B4-BE49-F238E27FC236}">
                      <a16:creationId xmlns:a16="http://schemas.microsoft.com/office/drawing/2014/main" id="{0BED1EF6-89DD-BA33-8449-751779D5CF6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8" name="Freeform 14">
                  <a:extLst>
                    <a:ext uri="{FF2B5EF4-FFF2-40B4-BE49-F238E27FC236}">
                      <a16:creationId xmlns:a16="http://schemas.microsoft.com/office/drawing/2014/main" id="{99A42EED-B598-78DD-376C-8DEAFDA21AC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33" name="Tekstvak 32">
                <a:extLst>
                  <a:ext uri="{FF2B5EF4-FFF2-40B4-BE49-F238E27FC236}">
                    <a16:creationId xmlns:a16="http://schemas.microsoft.com/office/drawing/2014/main" id="{B7328222-C0B5-AE35-888D-32AF5CBB917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5" name="Groep 24">
              <a:extLst>
                <a:ext uri="{FF2B5EF4-FFF2-40B4-BE49-F238E27FC236}">
                  <a16:creationId xmlns:a16="http://schemas.microsoft.com/office/drawing/2014/main" id="{5085C3A5-50F8-EEEC-E057-77A2B898EDA1}"/>
                </a:ext>
              </a:extLst>
            </p:cNvPr>
            <p:cNvGrpSpPr/>
            <p:nvPr userDrawn="1"/>
          </p:nvGrpSpPr>
          <p:grpSpPr>
            <a:xfrm>
              <a:off x="-3365484" y="1226982"/>
              <a:ext cx="446937" cy="406485"/>
              <a:chOff x="-3563526" y="1409294"/>
              <a:chExt cx="354190" cy="322133"/>
            </a:xfrm>
          </p:grpSpPr>
          <p:grpSp>
            <p:nvGrpSpPr>
              <p:cNvPr id="26" name="Groep 25">
                <a:extLst>
                  <a:ext uri="{FF2B5EF4-FFF2-40B4-BE49-F238E27FC236}">
                    <a16:creationId xmlns:a16="http://schemas.microsoft.com/office/drawing/2014/main" id="{B606CD9C-44F9-BABB-CE6B-2CBA7A3CD608}"/>
                  </a:ext>
                </a:extLst>
              </p:cNvPr>
              <p:cNvGrpSpPr/>
              <p:nvPr userDrawn="1"/>
            </p:nvGrpSpPr>
            <p:grpSpPr>
              <a:xfrm>
                <a:off x="-3499992" y="1409294"/>
                <a:ext cx="225195" cy="195499"/>
                <a:chOff x="8987389" y="1361199"/>
                <a:chExt cx="2200275" cy="1914525"/>
              </a:xfrm>
            </p:grpSpPr>
            <p:sp>
              <p:nvSpPr>
                <p:cNvPr id="28" name="Vrije vorm: vorm 27">
                  <a:extLst>
                    <a:ext uri="{FF2B5EF4-FFF2-40B4-BE49-F238E27FC236}">
                      <a16:creationId xmlns:a16="http://schemas.microsoft.com/office/drawing/2014/main" id="{ACE2750B-3E2D-FC52-BBB9-AC370A803F0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29" name="Groep 28">
                  <a:extLst>
                    <a:ext uri="{FF2B5EF4-FFF2-40B4-BE49-F238E27FC236}">
                      <a16:creationId xmlns:a16="http://schemas.microsoft.com/office/drawing/2014/main" id="{E222E0A2-BC27-8E5F-9AEF-C87DC7C408E0}"/>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0" name="Vrije vorm: vorm 29">
                    <a:extLst>
                      <a:ext uri="{FF2B5EF4-FFF2-40B4-BE49-F238E27FC236}">
                        <a16:creationId xmlns:a16="http://schemas.microsoft.com/office/drawing/2014/main" id="{C8D0F758-7110-D88D-F7AA-DDAD62049E3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1" name="Vrije vorm: vorm 30">
                    <a:extLst>
                      <a:ext uri="{FF2B5EF4-FFF2-40B4-BE49-F238E27FC236}">
                        <a16:creationId xmlns:a16="http://schemas.microsoft.com/office/drawing/2014/main" id="{EDE405F1-0207-836D-7670-BEEE86FFED66}"/>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27" name="Tekstvak 26">
                <a:extLst>
                  <a:ext uri="{FF2B5EF4-FFF2-40B4-BE49-F238E27FC236}">
                    <a16:creationId xmlns:a16="http://schemas.microsoft.com/office/drawing/2014/main" id="{95AE0EBF-4805-62DE-4D34-208ED29126A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14903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6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Agenda 6x</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Tree>
    <p:extLst>
      <p:ext uri="{BB962C8B-B14F-4D97-AF65-F5344CB8AC3E}">
        <p14:creationId xmlns:p14="http://schemas.microsoft.com/office/powerpoint/2010/main" val="146573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elkom/Agenda">
    <p:bg>
      <p:bgPr>
        <a:solidFill>
          <a:srgbClr val="EBEEFF"/>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57024">
            <a:off x="10938542" y="-666103"/>
            <a:ext cx="1606328" cy="1476037"/>
          </a:xfrm>
          <a:prstGeom prst="rect">
            <a:avLst/>
          </a:prstGeom>
          <a:noFill/>
          <a:ln>
            <a:noFill/>
          </a:ln>
        </p:spPr>
      </p:pic>
      <p:sp>
        <p:nvSpPr>
          <p:cNvPr id="2" name="Title 1"/>
          <p:cNvSpPr>
            <a:spLocks noGrp="1"/>
          </p:cNvSpPr>
          <p:nvPr>
            <p:ph type="title" hasCustomPrompt="1"/>
          </p:nvPr>
        </p:nvSpPr>
        <p:spPr>
          <a:xfrm>
            <a:off x="479377" y="280577"/>
            <a:ext cx="10645826" cy="1325563"/>
          </a:xfrm>
        </p:spPr>
        <p:txBody>
          <a:bodyPr>
            <a:normAutofit/>
          </a:bodyPr>
          <a:lstStyle>
            <a:lvl1pPr>
              <a:defRPr sz="3400" b="1">
                <a:solidFill>
                  <a:schemeClr val="bg2">
                    <a:lumMod val="25000"/>
                  </a:schemeClr>
                </a:solidFill>
                <a:latin typeface="Verdana" panose="020B0604030504040204" pitchFamily="34" charset="0"/>
                <a:ea typeface="Verdana" panose="020B0604030504040204" pitchFamily="34" charset="0"/>
              </a:defRPr>
            </a:lvl1pPr>
          </a:lstStyle>
          <a:p>
            <a:r>
              <a:rPr lang="nl-NL"/>
              <a:t>Welkom</a:t>
            </a:r>
            <a:endParaRPr lang="en-US"/>
          </a:p>
        </p:txBody>
      </p:sp>
      <p:sp>
        <p:nvSpPr>
          <p:cNvPr id="3" name="Content Placeholder 2"/>
          <p:cNvSpPr>
            <a:spLocks noGrp="1"/>
          </p:cNvSpPr>
          <p:nvPr>
            <p:ph idx="1" hasCustomPrompt="1"/>
          </p:nvPr>
        </p:nvSpPr>
        <p:spPr>
          <a:xfrm>
            <a:off x="551383" y="1476249"/>
            <a:ext cx="11296325" cy="5265119"/>
          </a:xfrm>
        </p:spPr>
        <p:txBody>
          <a:bodyPr>
            <a:normAutofit/>
          </a:bodyPr>
          <a:lstStyle>
            <a:lvl1pPr marL="457200" indent="-457200">
              <a:lnSpc>
                <a:spcPct val="100000"/>
              </a:lnSpc>
              <a:buClr>
                <a:srgbClr val="E50083"/>
              </a:buClr>
              <a:buFont typeface="Verdana" panose="020B0604030504040204" pitchFamily="34" charset="0"/>
              <a:buChar char="–"/>
              <a:defRPr sz="2000" baseline="0">
                <a:solidFill>
                  <a:schemeClr val="bg2">
                    <a:lumMod val="25000"/>
                  </a:schemeClr>
                </a:solidFill>
                <a:latin typeface="Verdana" panose="020B0604030504040204" pitchFamily="34" charset="0"/>
                <a:ea typeface="Verdana" panose="020B0604030504040204" pitchFamily="34" charset="0"/>
              </a:defRPr>
            </a:lvl1pPr>
            <a:lvl2pPr marL="800100" indent="-342900">
              <a:lnSpc>
                <a:spcPct val="100000"/>
              </a:lnSpc>
              <a:buClr>
                <a:srgbClr val="0A1071"/>
              </a:buClr>
              <a:buFont typeface="Arial" panose="020B0604020202020204" pitchFamily="34" charset="0"/>
              <a:buChar char="•"/>
              <a:defRPr sz="1600" baseline="0">
                <a:solidFill>
                  <a:schemeClr val="bg2">
                    <a:lumMod val="25000"/>
                  </a:schemeClr>
                </a:solidFill>
                <a:latin typeface="Verdana" panose="020B0604030504040204" pitchFamily="34" charset="0"/>
                <a:ea typeface="Verdana" panose="020B0604030504040204" pitchFamily="34" charset="0"/>
              </a:defRPr>
            </a:lvl2pPr>
          </a:lstStyle>
          <a:p>
            <a:pPr lvl="0"/>
            <a:r>
              <a:rPr lang="en-US"/>
              <a:t>Punt 1</a:t>
            </a:r>
          </a:p>
          <a:p>
            <a:pPr lvl="0"/>
            <a:r>
              <a:rPr lang="en-US"/>
              <a:t>Punt 2</a:t>
            </a:r>
          </a:p>
          <a:p>
            <a:pPr lvl="0"/>
            <a:r>
              <a:rPr lang="en-US"/>
              <a:t>Punt 3</a:t>
            </a:r>
          </a:p>
          <a:p>
            <a:pPr lvl="0"/>
            <a:r>
              <a:rPr lang="en-US"/>
              <a:t>Punt 4</a:t>
            </a:r>
          </a:p>
          <a:p>
            <a:pPr lvl="1"/>
            <a:r>
              <a:rPr lang="en-US"/>
              <a:t>Sub punt 1</a:t>
            </a:r>
          </a:p>
          <a:p>
            <a:pPr lvl="1"/>
            <a:r>
              <a:rPr lang="en-US"/>
              <a:t>Sub punt 2</a:t>
            </a:r>
          </a:p>
          <a:p>
            <a:pPr lvl="0"/>
            <a:r>
              <a:rPr lang="en-US"/>
              <a:t>Punt 5</a:t>
            </a:r>
          </a:p>
          <a:p>
            <a:pPr lvl="1"/>
            <a:r>
              <a:rPr lang="en-US"/>
              <a:t>Sub punt 1</a:t>
            </a:r>
          </a:p>
          <a:p>
            <a:pPr lvl="1"/>
            <a:r>
              <a:rPr lang="en-US"/>
              <a:t>Sub punt 2</a:t>
            </a:r>
          </a:p>
          <a:p>
            <a:pPr lvl="0"/>
            <a:r>
              <a:rPr lang="en-US"/>
              <a:t>Punt 6</a:t>
            </a:r>
          </a:p>
          <a:p>
            <a:pPr lvl="0"/>
            <a:endParaRPr lang="en-US"/>
          </a:p>
          <a:p>
            <a:pPr lvl="0"/>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57024">
            <a:off x="-383928" y="6069319"/>
            <a:ext cx="1680733" cy="1544407"/>
          </a:xfrm>
          <a:prstGeom prst="rect">
            <a:avLst/>
          </a:prstGeom>
          <a:noFill/>
          <a:ln>
            <a:noFill/>
          </a:ln>
        </p:spPr>
      </p:pic>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34061" y="6047494"/>
            <a:ext cx="1313648" cy="524121"/>
          </a:xfrm>
          <a:prstGeom prst="rect">
            <a:avLst/>
          </a:prstGeom>
        </p:spPr>
      </p:pic>
      <p:cxnSp>
        <p:nvCxnSpPr>
          <p:cNvPr id="16" name="Rechte verbindingslijn 15"/>
          <p:cNvCxnSpPr/>
          <p:nvPr userDrawn="1"/>
        </p:nvCxnSpPr>
        <p:spPr>
          <a:xfrm>
            <a:off x="551384" y="1246285"/>
            <a:ext cx="11089232" cy="0"/>
          </a:xfrm>
          <a:prstGeom prst="line">
            <a:avLst/>
          </a:prstGeom>
          <a:ln w="28575">
            <a:solidFill>
              <a:srgbClr val="E500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35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 Table">
    <p:spTree>
      <p:nvGrpSpPr>
        <p:cNvPr id="1" name=""/>
        <p:cNvGrpSpPr/>
        <p:nvPr/>
      </p:nvGrpSpPr>
      <p:grpSpPr>
        <a:xfrm>
          <a:off x="0" y="0"/>
          <a:ext cx="0" cy="0"/>
          <a:chOff x="0" y="0"/>
          <a:chExt cx="0" cy="0"/>
        </a:xfrm>
      </p:grpSpPr>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6411304" y="1600200"/>
            <a:ext cx="5052002" cy="420528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a:t>Click on the pictogram below to insert a table</a:t>
            </a:r>
          </a:p>
        </p:txBody>
      </p:sp>
      <p:sp>
        <p:nvSpPr>
          <p:cNvPr id="9" name="Rechthoek: afgeronde hoeken 8">
            <a:extLst>
              <a:ext uri="{FF2B5EF4-FFF2-40B4-BE49-F238E27FC236}">
                <a16:creationId xmlns:a16="http://schemas.microsoft.com/office/drawing/2014/main" id="{F49FB710-18E2-402D-96B9-AD8032E6154C}"/>
              </a:ext>
            </a:extLst>
          </p:cNvPr>
          <p:cNvSpPr/>
          <p:nvPr userDrawn="1"/>
        </p:nvSpPr>
        <p:spPr>
          <a:xfrm>
            <a:off x="0" y="-367937"/>
            <a:ext cx="992644"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Text + Table</a:t>
            </a:r>
          </a:p>
        </p:txBody>
      </p:sp>
      <p:grpSp>
        <p:nvGrpSpPr>
          <p:cNvPr id="90" name="INSTRUCTION">
            <a:extLst>
              <a:ext uri="{FF2B5EF4-FFF2-40B4-BE49-F238E27FC236}">
                <a16:creationId xmlns:a16="http://schemas.microsoft.com/office/drawing/2014/main" id="{866E62B0-FC52-F7C2-C3B5-F4E3C1E4B97D}"/>
              </a:ext>
            </a:extLst>
          </p:cNvPr>
          <p:cNvGrpSpPr/>
          <p:nvPr userDrawn="1"/>
        </p:nvGrpSpPr>
        <p:grpSpPr>
          <a:xfrm>
            <a:off x="12377323" y="-12068"/>
            <a:ext cx="3693386" cy="6705423"/>
            <a:chOff x="-3786437" y="-12068"/>
            <a:chExt cx="3693386" cy="6705423"/>
          </a:xfrm>
        </p:grpSpPr>
        <p:grpSp>
          <p:nvGrpSpPr>
            <p:cNvPr id="91" name="Groep 90">
              <a:extLst>
                <a:ext uri="{FF2B5EF4-FFF2-40B4-BE49-F238E27FC236}">
                  <a16:creationId xmlns:a16="http://schemas.microsoft.com/office/drawing/2014/main" id="{50DFFC0E-B256-7B45-CDAB-6BBE26DBCD79}"/>
                </a:ext>
              </a:extLst>
            </p:cNvPr>
            <p:cNvGrpSpPr/>
            <p:nvPr userDrawn="1"/>
          </p:nvGrpSpPr>
          <p:grpSpPr>
            <a:xfrm>
              <a:off x="-3784148" y="-12068"/>
              <a:ext cx="3592800" cy="3238700"/>
              <a:chOff x="-3784148" y="-12068"/>
              <a:chExt cx="3592800" cy="3238700"/>
            </a:xfrm>
          </p:grpSpPr>
          <p:sp>
            <p:nvSpPr>
              <p:cNvPr id="163" name="Rechthoek 162">
                <a:extLst>
                  <a:ext uri="{FF2B5EF4-FFF2-40B4-BE49-F238E27FC236}">
                    <a16:creationId xmlns:a16="http://schemas.microsoft.com/office/drawing/2014/main" id="{DD58E473-E52E-E97E-F59F-9DFC9484D31F}"/>
                  </a:ext>
                </a:extLst>
              </p:cNvPr>
              <p:cNvSpPr/>
              <p:nvPr userDrawn="1"/>
            </p:nvSpPr>
            <p:spPr>
              <a:xfrm>
                <a:off x="-3784148" y="-12068"/>
                <a:ext cx="3592800" cy="32387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Format Table</a:t>
                </a:r>
              </a:p>
            </p:txBody>
          </p:sp>
          <p:sp>
            <p:nvSpPr>
              <p:cNvPr id="164" name="Ovaal 163">
                <a:extLst>
                  <a:ext uri="{FF2B5EF4-FFF2-40B4-BE49-F238E27FC236}">
                    <a16:creationId xmlns:a16="http://schemas.microsoft.com/office/drawing/2014/main" id="{C675BDD3-7BB5-AB94-4CD5-8372590DC1DF}"/>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5" name="Rechthoek 164">
                <a:extLst>
                  <a:ext uri="{FF2B5EF4-FFF2-40B4-BE49-F238E27FC236}">
                    <a16:creationId xmlns:a16="http://schemas.microsoft.com/office/drawing/2014/main" id="{D276E2E7-700C-C5ED-8DFC-1B070E6F9190}"/>
                  </a:ext>
                </a:extLst>
              </p:cNvPr>
              <p:cNvSpPr/>
              <p:nvPr userDrawn="1"/>
            </p:nvSpPr>
            <p:spPr>
              <a:xfrm>
                <a:off x="-3319415" y="465324"/>
                <a:ext cx="2944682" cy="49950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When you want to change the lay-out of the table, select the preferred part of the table and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66" name="Groep 165">
                <a:extLst>
                  <a:ext uri="{FF2B5EF4-FFF2-40B4-BE49-F238E27FC236}">
                    <a16:creationId xmlns:a16="http://schemas.microsoft.com/office/drawing/2014/main" id="{9852D2B5-47FE-6B6B-7638-E67D09FE8418}"/>
                  </a:ext>
                </a:extLst>
              </p:cNvPr>
              <p:cNvGrpSpPr/>
              <p:nvPr userDrawn="1"/>
            </p:nvGrpSpPr>
            <p:grpSpPr>
              <a:xfrm>
                <a:off x="-3312582" y="1060763"/>
                <a:ext cx="576000" cy="246597"/>
                <a:chOff x="-3312582" y="1060763"/>
                <a:chExt cx="576000" cy="246597"/>
              </a:xfrm>
            </p:grpSpPr>
            <p:sp>
              <p:nvSpPr>
                <p:cNvPr id="185" name="Rechthoek 184">
                  <a:extLst>
                    <a:ext uri="{FF2B5EF4-FFF2-40B4-BE49-F238E27FC236}">
                      <a16:creationId xmlns:a16="http://schemas.microsoft.com/office/drawing/2014/main" id="{032F0F51-39E0-1F88-3D81-24A70C2E1F1D}"/>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1050" b="1" noProof="0">
                      <a:solidFill>
                        <a:srgbClr val="B74629"/>
                      </a:solidFill>
                      <a:latin typeface="Calibri" panose="020F0502020204030204" pitchFamily="34" charset="0"/>
                      <a:cs typeface="Calibri" panose="020F0502020204030204" pitchFamily="34" charset="0"/>
                    </a:rPr>
                    <a:t>Format</a:t>
                  </a:r>
                </a:p>
              </p:txBody>
            </p:sp>
            <p:sp>
              <p:nvSpPr>
                <p:cNvPr id="186" name="Rechthoek 185">
                  <a:extLst>
                    <a:ext uri="{FF2B5EF4-FFF2-40B4-BE49-F238E27FC236}">
                      <a16:creationId xmlns:a16="http://schemas.microsoft.com/office/drawing/2014/main" id="{562CB48C-EF56-CCE2-9899-8EB2320FDA4B}"/>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67" name="Ovaal 166">
                <a:extLst>
                  <a:ext uri="{FF2B5EF4-FFF2-40B4-BE49-F238E27FC236}">
                    <a16:creationId xmlns:a16="http://schemas.microsoft.com/office/drawing/2014/main" id="{801BE81E-8A25-C2CB-C40B-E0EEA41E8C0F}"/>
                  </a:ext>
                </a:extLst>
              </p:cNvPr>
              <p:cNvSpPr/>
              <p:nvPr userDrawn="1"/>
            </p:nvSpPr>
            <p:spPr>
              <a:xfrm>
                <a:off x="-3603587" y="1493635"/>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8" name="Rechthoek 167">
                <a:extLst>
                  <a:ext uri="{FF2B5EF4-FFF2-40B4-BE49-F238E27FC236}">
                    <a16:creationId xmlns:a16="http://schemas.microsoft.com/office/drawing/2014/main" id="{75D57F23-23B0-636F-BB96-622D6DCA9526}"/>
                  </a:ext>
                </a:extLst>
              </p:cNvPr>
              <p:cNvSpPr/>
              <p:nvPr userDrawn="1"/>
            </p:nvSpPr>
            <p:spPr>
              <a:xfrm>
                <a:off x="-3319415" y="1493636"/>
                <a:ext cx="2944682" cy="81348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this tab you can choose a different fill colour at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‘Shading’</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You can choose a border format as well. Find and edit this at the section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‘Draw borders’ </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apply this to the table by clicking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‘Borders’.</a:t>
                </a:r>
              </a:p>
            </p:txBody>
          </p:sp>
          <p:grpSp>
            <p:nvGrpSpPr>
              <p:cNvPr id="169" name="Groep 168">
                <a:extLst>
                  <a:ext uri="{FF2B5EF4-FFF2-40B4-BE49-F238E27FC236}">
                    <a16:creationId xmlns:a16="http://schemas.microsoft.com/office/drawing/2014/main" id="{9719DBBE-529F-106D-DCB4-DDC654BA0367}"/>
                  </a:ext>
                </a:extLst>
              </p:cNvPr>
              <p:cNvGrpSpPr/>
              <p:nvPr userDrawn="1"/>
            </p:nvGrpSpPr>
            <p:grpSpPr>
              <a:xfrm>
                <a:off x="-3314820" y="2412753"/>
                <a:ext cx="1026864" cy="628849"/>
                <a:chOff x="-3314820" y="2412753"/>
                <a:chExt cx="1026864" cy="628849"/>
              </a:xfrm>
            </p:grpSpPr>
            <p:sp>
              <p:nvSpPr>
                <p:cNvPr id="170" name="Rechthoek 169">
                  <a:extLst>
                    <a:ext uri="{FF2B5EF4-FFF2-40B4-BE49-F238E27FC236}">
                      <a16:creationId xmlns:a16="http://schemas.microsoft.com/office/drawing/2014/main" id="{4C6DC3DE-5134-3437-4623-9A33F3856964}"/>
                    </a:ext>
                  </a:extLst>
                </p:cNvPr>
                <p:cNvSpPr/>
                <p:nvPr userDrawn="1"/>
              </p:nvSpPr>
              <p:spPr>
                <a:xfrm>
                  <a:off x="-3314820" y="2412753"/>
                  <a:ext cx="998435" cy="531042"/>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FEBD0CDE-19DF-F835-85C3-DCE88CEE3838}"/>
                    </a:ext>
                  </a:extLst>
                </p:cNvPr>
                <p:cNvSpPr/>
                <p:nvPr userDrawn="1"/>
              </p:nvSpPr>
              <p:spPr>
                <a:xfrm>
                  <a:off x="-3304719" y="2684815"/>
                  <a:ext cx="982999" cy="254009"/>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72" name="Tekstvak 171">
                  <a:extLst>
                    <a:ext uri="{FF2B5EF4-FFF2-40B4-BE49-F238E27FC236}">
                      <a16:creationId xmlns:a16="http://schemas.microsoft.com/office/drawing/2014/main" id="{7B9F9281-2A17-E691-3D34-2D793BD9A837}"/>
                    </a:ext>
                  </a:extLst>
                </p:cNvPr>
                <p:cNvSpPr txBox="1"/>
                <p:nvPr userDrawn="1"/>
              </p:nvSpPr>
              <p:spPr>
                <a:xfrm>
                  <a:off x="-3083201" y="2494002"/>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Shading</a:t>
                  </a:r>
                </a:p>
              </p:txBody>
            </p:sp>
            <p:sp>
              <p:nvSpPr>
                <p:cNvPr id="173" name="Vrije vorm: vorm 172">
                  <a:extLst>
                    <a:ext uri="{FF2B5EF4-FFF2-40B4-BE49-F238E27FC236}">
                      <a16:creationId xmlns:a16="http://schemas.microsoft.com/office/drawing/2014/main" id="{39B42334-E64F-4419-2073-8DC1402D088D}"/>
                    </a:ext>
                  </a:extLst>
                </p:cNvPr>
                <p:cNvSpPr/>
                <p:nvPr userDrawn="1"/>
              </p:nvSpPr>
              <p:spPr>
                <a:xfrm>
                  <a:off x="-2385518" y="286160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74" name="Groep 173">
                  <a:extLst>
                    <a:ext uri="{FF2B5EF4-FFF2-40B4-BE49-F238E27FC236}">
                      <a16:creationId xmlns:a16="http://schemas.microsoft.com/office/drawing/2014/main" id="{3AED151C-47EA-9D25-40EC-D426AD9E607F}"/>
                    </a:ext>
                  </a:extLst>
                </p:cNvPr>
                <p:cNvGrpSpPr/>
                <p:nvPr userDrawn="1"/>
              </p:nvGrpSpPr>
              <p:grpSpPr>
                <a:xfrm>
                  <a:off x="-3243855" y="2463212"/>
                  <a:ext cx="157453" cy="147831"/>
                  <a:chOff x="-899320" y="3037554"/>
                  <a:chExt cx="175977" cy="165227"/>
                </a:xfrm>
              </p:grpSpPr>
              <p:sp>
                <p:nvSpPr>
                  <p:cNvPr id="182" name="Vrije vorm: vorm 181">
                    <a:extLst>
                      <a:ext uri="{FF2B5EF4-FFF2-40B4-BE49-F238E27FC236}">
                        <a16:creationId xmlns:a16="http://schemas.microsoft.com/office/drawing/2014/main" id="{D0246F25-00BC-6A07-BBA4-A5143C2AA139}"/>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183" name="Rechthoek: afgeronde hoeken 182">
                    <a:extLst>
                      <a:ext uri="{FF2B5EF4-FFF2-40B4-BE49-F238E27FC236}">
                        <a16:creationId xmlns:a16="http://schemas.microsoft.com/office/drawing/2014/main" id="{0C810789-6960-4E5B-0D2C-12BD6FC6E7C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 name="Vrije vorm: vorm 183">
                    <a:extLst>
                      <a:ext uri="{FF2B5EF4-FFF2-40B4-BE49-F238E27FC236}">
                        <a16:creationId xmlns:a16="http://schemas.microsoft.com/office/drawing/2014/main" id="{526D1CD2-0DC9-BD93-6163-ED02CDE0221C}"/>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75" name="Gelijkbenige driehoek 174">
                  <a:extLst>
                    <a:ext uri="{FF2B5EF4-FFF2-40B4-BE49-F238E27FC236}">
                      <a16:creationId xmlns:a16="http://schemas.microsoft.com/office/drawing/2014/main" id="{E3BE4A10-030B-BC94-523E-CB9FDAAFBE83}"/>
                    </a:ext>
                  </a:extLst>
                </p:cNvPr>
                <p:cNvSpPr/>
                <p:nvPr userDrawn="1"/>
              </p:nvSpPr>
              <p:spPr>
                <a:xfrm rot="10800000">
                  <a:off x="-2528907" y="2540201"/>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176" name="Tekstvak 175">
                  <a:extLst>
                    <a:ext uri="{FF2B5EF4-FFF2-40B4-BE49-F238E27FC236}">
                      <a16:creationId xmlns:a16="http://schemas.microsoft.com/office/drawing/2014/main" id="{1BF69A9F-DE49-FF46-10ED-8EE31250E930}"/>
                    </a:ext>
                  </a:extLst>
                </p:cNvPr>
                <p:cNvSpPr txBox="1"/>
                <p:nvPr userDrawn="1"/>
              </p:nvSpPr>
              <p:spPr>
                <a:xfrm>
                  <a:off x="-3083201" y="2750275"/>
                  <a:ext cx="635803"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Borders</a:t>
                  </a:r>
                </a:p>
              </p:txBody>
            </p:sp>
            <p:sp>
              <p:nvSpPr>
                <p:cNvPr id="177" name="Gelijkbenige driehoek 176">
                  <a:extLst>
                    <a:ext uri="{FF2B5EF4-FFF2-40B4-BE49-F238E27FC236}">
                      <a16:creationId xmlns:a16="http://schemas.microsoft.com/office/drawing/2014/main" id="{FE1E0A20-30AF-B57A-FFCF-8ACB20370163}"/>
                    </a:ext>
                  </a:extLst>
                </p:cNvPr>
                <p:cNvSpPr/>
                <p:nvPr userDrawn="1"/>
              </p:nvSpPr>
              <p:spPr>
                <a:xfrm rot="10800000">
                  <a:off x="-2528907" y="279647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nvGrpSpPr>
                <p:cNvPr id="178" name="Groep 177">
                  <a:extLst>
                    <a:ext uri="{FF2B5EF4-FFF2-40B4-BE49-F238E27FC236}">
                      <a16:creationId xmlns:a16="http://schemas.microsoft.com/office/drawing/2014/main" id="{4807C027-F45E-0F4C-579A-BD30E28B06AE}"/>
                    </a:ext>
                  </a:extLst>
                </p:cNvPr>
                <p:cNvGrpSpPr/>
                <p:nvPr userDrawn="1"/>
              </p:nvGrpSpPr>
              <p:grpSpPr>
                <a:xfrm>
                  <a:off x="-3250409" y="2732592"/>
                  <a:ext cx="164055" cy="164055"/>
                  <a:chOff x="-3258612" y="2724389"/>
                  <a:chExt cx="180460" cy="180460"/>
                </a:xfrm>
              </p:grpSpPr>
              <p:sp>
                <p:nvSpPr>
                  <p:cNvPr id="179" name="Rechthoek 178">
                    <a:extLst>
                      <a:ext uri="{FF2B5EF4-FFF2-40B4-BE49-F238E27FC236}">
                        <a16:creationId xmlns:a16="http://schemas.microsoft.com/office/drawing/2014/main" id="{57866BE7-3E29-7C20-1E92-DD98FD28B173}"/>
                      </a:ext>
                    </a:extLst>
                  </p:cNvPr>
                  <p:cNvSpPr/>
                  <p:nvPr userDrawn="1"/>
                </p:nvSpPr>
                <p:spPr>
                  <a:xfrm>
                    <a:off x="-3258612" y="2724389"/>
                    <a:ext cx="180460" cy="180460"/>
                  </a:xfrm>
                  <a:prstGeom prst="rect">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cxnSp>
                <p:nvCxnSpPr>
                  <p:cNvPr id="180" name="Rechte verbindingslijn 179">
                    <a:extLst>
                      <a:ext uri="{FF2B5EF4-FFF2-40B4-BE49-F238E27FC236}">
                        <a16:creationId xmlns:a16="http://schemas.microsoft.com/office/drawing/2014/main" id="{3F5FB1A8-7F24-2B17-06F9-10676C9BF61D}"/>
                      </a:ext>
                    </a:extLst>
                  </p:cNvPr>
                  <p:cNvCxnSpPr>
                    <a:stCxn id="179" idx="0"/>
                    <a:endCxn id="179" idx="2"/>
                  </p:cNvCxnSpPr>
                  <p:nvPr userDrawn="1"/>
                </p:nvCxnSpPr>
                <p:spPr>
                  <a:xfrm>
                    <a:off x="-3168382" y="2724389"/>
                    <a:ext cx="0" cy="18046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81" name="Rechte verbindingslijn 180">
                    <a:extLst>
                      <a:ext uri="{FF2B5EF4-FFF2-40B4-BE49-F238E27FC236}">
                        <a16:creationId xmlns:a16="http://schemas.microsoft.com/office/drawing/2014/main" id="{C24124A8-3D48-9E3E-8044-A8D4211C9190}"/>
                      </a:ext>
                    </a:extLst>
                  </p:cNvPr>
                  <p:cNvCxnSpPr>
                    <a:stCxn id="179" idx="1"/>
                    <a:endCxn id="179" idx="3"/>
                  </p:cNvCxnSpPr>
                  <p:nvPr userDrawn="1"/>
                </p:nvCxnSpPr>
                <p:spPr>
                  <a:xfrm>
                    <a:off x="-3258612" y="2814619"/>
                    <a:ext cx="180460" cy="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92" name="Groep 91">
              <a:extLst>
                <a:ext uri="{FF2B5EF4-FFF2-40B4-BE49-F238E27FC236}">
                  <a16:creationId xmlns:a16="http://schemas.microsoft.com/office/drawing/2014/main" id="{58C766F2-39B7-A586-16E8-4F06E83E2975}"/>
                </a:ext>
              </a:extLst>
            </p:cNvPr>
            <p:cNvGrpSpPr/>
            <p:nvPr userDrawn="1"/>
          </p:nvGrpSpPr>
          <p:grpSpPr>
            <a:xfrm>
              <a:off x="-3786437" y="3410167"/>
              <a:ext cx="3693386" cy="3283188"/>
              <a:chOff x="-3786437" y="3410167"/>
              <a:chExt cx="3693386" cy="3283188"/>
            </a:xfrm>
          </p:grpSpPr>
          <p:sp>
            <p:nvSpPr>
              <p:cNvPr id="93" name="Rechthoek 92">
                <a:extLst>
                  <a:ext uri="{FF2B5EF4-FFF2-40B4-BE49-F238E27FC236}">
                    <a16:creationId xmlns:a16="http://schemas.microsoft.com/office/drawing/2014/main" id="{54C9DF43-A8F7-AD51-F364-B4F0AF192527}"/>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Edit table</a:t>
                </a:r>
              </a:p>
            </p:txBody>
          </p:sp>
          <p:sp>
            <p:nvSpPr>
              <p:cNvPr id="94" name="Ovaal 93">
                <a:extLst>
                  <a:ext uri="{FF2B5EF4-FFF2-40B4-BE49-F238E27FC236}">
                    <a16:creationId xmlns:a16="http://schemas.microsoft.com/office/drawing/2014/main" id="{E293FB3E-2084-1F00-A03F-52C2C1466EDD}"/>
                  </a:ext>
                </a:extLst>
              </p:cNvPr>
              <p:cNvSpPr/>
              <p:nvPr userDrawn="1"/>
            </p:nvSpPr>
            <p:spPr>
              <a:xfrm>
                <a:off x="-3603587" y="38747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5" name="Rechthoek 94">
                <a:extLst>
                  <a:ext uri="{FF2B5EF4-FFF2-40B4-BE49-F238E27FC236}">
                    <a16:creationId xmlns:a16="http://schemas.microsoft.com/office/drawing/2014/main" id="{FAE9BE32-F7AF-1F2A-B0AE-D1258F28E1F1}"/>
                  </a:ext>
                </a:extLst>
              </p:cNvPr>
              <p:cNvSpPr/>
              <p:nvPr userDrawn="1"/>
            </p:nvSpPr>
            <p:spPr>
              <a:xfrm>
                <a:off x="-3319416" y="3874767"/>
                <a:ext cx="3008779"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number of rows and/or columns of the table and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‘Layout’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6" name="Rechthoek 95">
                <a:extLst>
                  <a:ext uri="{FF2B5EF4-FFF2-40B4-BE49-F238E27FC236}">
                    <a16:creationId xmlns:a16="http://schemas.microsoft.com/office/drawing/2014/main" id="{71540E46-516A-3888-E785-267169A26259}"/>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97" name="ICOON_info">
                <a:extLst>
                  <a:ext uri="{FF2B5EF4-FFF2-40B4-BE49-F238E27FC236}">
                    <a16:creationId xmlns:a16="http://schemas.microsoft.com/office/drawing/2014/main" id="{D7FA262D-6DAD-5C9F-F772-C510DBE5ABD3}"/>
                  </a:ext>
                </a:extLst>
              </p:cNvPr>
              <p:cNvGrpSpPr/>
              <p:nvPr userDrawn="1"/>
            </p:nvGrpSpPr>
            <p:grpSpPr>
              <a:xfrm>
                <a:off x="-376736" y="5729337"/>
                <a:ext cx="283685" cy="283685"/>
                <a:chOff x="-510741" y="5913713"/>
                <a:chExt cx="267555" cy="267555"/>
              </a:xfrm>
            </p:grpSpPr>
            <p:sp>
              <p:nvSpPr>
                <p:cNvPr id="161" name="Ovaal 160">
                  <a:extLst>
                    <a:ext uri="{FF2B5EF4-FFF2-40B4-BE49-F238E27FC236}">
                      <a16:creationId xmlns:a16="http://schemas.microsoft.com/office/drawing/2014/main" id="{C8921386-E854-2960-226F-698ED11968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62" name="Graphic 163" descr="Informatie">
                  <a:extLst>
                    <a:ext uri="{FF2B5EF4-FFF2-40B4-BE49-F238E27FC236}">
                      <a16:creationId xmlns:a16="http://schemas.microsoft.com/office/drawing/2014/main" id="{C37DD69A-0C19-071A-A689-A480350A3EB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B3BD4164-4F23-0B44-A18D-F9AC4A6978B8}"/>
                  </a:ext>
                </a:extLst>
              </p:cNvPr>
              <p:cNvGrpSpPr/>
              <p:nvPr userDrawn="1"/>
            </p:nvGrpSpPr>
            <p:grpSpPr>
              <a:xfrm>
                <a:off x="-938434" y="6002732"/>
                <a:ext cx="627798" cy="576693"/>
                <a:chOff x="-938434" y="4570310"/>
                <a:chExt cx="627798" cy="576693"/>
              </a:xfrm>
            </p:grpSpPr>
            <p:grpSp>
              <p:nvGrpSpPr>
                <p:cNvPr id="156" name="Inspireren">
                  <a:extLst>
                    <a:ext uri="{FF2B5EF4-FFF2-40B4-BE49-F238E27FC236}">
                      <a16:creationId xmlns:a16="http://schemas.microsoft.com/office/drawing/2014/main" id="{634503EF-AEB7-E146-824B-66B6EE8CAFA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8" name="Freeform 12">
                    <a:extLst>
                      <a:ext uri="{FF2B5EF4-FFF2-40B4-BE49-F238E27FC236}">
                        <a16:creationId xmlns:a16="http://schemas.microsoft.com/office/drawing/2014/main" id="{2D4FBC92-C8D9-13DB-A0EE-F0D7D0685D7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159" name="Freeform 13">
                    <a:extLst>
                      <a:ext uri="{FF2B5EF4-FFF2-40B4-BE49-F238E27FC236}">
                        <a16:creationId xmlns:a16="http://schemas.microsoft.com/office/drawing/2014/main" id="{8040B12F-9800-3A66-DA48-C1A18254241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160" name="Freeform 14">
                    <a:extLst>
                      <a:ext uri="{FF2B5EF4-FFF2-40B4-BE49-F238E27FC236}">
                        <a16:creationId xmlns:a16="http://schemas.microsoft.com/office/drawing/2014/main" id="{0C1564A2-F76A-11E1-411D-F3582610240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157" name="Tekstvak 156">
                  <a:extLst>
                    <a:ext uri="{FF2B5EF4-FFF2-40B4-BE49-F238E27FC236}">
                      <a16:creationId xmlns:a16="http://schemas.microsoft.com/office/drawing/2014/main" id="{A291F0E9-9ADA-AB75-289D-7AD6A868A0C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sp>
            <p:nvSpPr>
              <p:cNvPr id="99" name="Ovaal 98">
                <a:extLst>
                  <a:ext uri="{FF2B5EF4-FFF2-40B4-BE49-F238E27FC236}">
                    <a16:creationId xmlns:a16="http://schemas.microsoft.com/office/drawing/2014/main" id="{FEA5E7A2-4249-BC43-3400-9B5ABE2B4382}"/>
                  </a:ext>
                </a:extLst>
              </p:cNvPr>
              <p:cNvSpPr/>
              <p:nvPr userDrawn="1"/>
            </p:nvSpPr>
            <p:spPr>
              <a:xfrm>
                <a:off x="-3603587" y="4396122"/>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0" name="Rechthoek 99">
                <a:extLst>
                  <a:ext uri="{FF2B5EF4-FFF2-40B4-BE49-F238E27FC236}">
                    <a16:creationId xmlns:a16="http://schemas.microsoft.com/office/drawing/2014/main" id="{1649B9BE-D9F5-5723-3E0D-45C2E59141AD}"/>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the section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‘Rows and columns’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you can delete or add rows and columns. Choose from the variety of options:</a:t>
                </a:r>
              </a:p>
            </p:txBody>
          </p:sp>
          <p:grpSp>
            <p:nvGrpSpPr>
              <p:cNvPr id="101" name="Groep 100">
                <a:extLst>
                  <a:ext uri="{FF2B5EF4-FFF2-40B4-BE49-F238E27FC236}">
                    <a16:creationId xmlns:a16="http://schemas.microsoft.com/office/drawing/2014/main" id="{346C7419-796F-93D9-C9F5-609E7C24B480}"/>
                  </a:ext>
                </a:extLst>
              </p:cNvPr>
              <p:cNvGrpSpPr/>
              <p:nvPr userDrawn="1"/>
            </p:nvGrpSpPr>
            <p:grpSpPr>
              <a:xfrm>
                <a:off x="-3415313" y="4996916"/>
                <a:ext cx="3013682" cy="673634"/>
                <a:chOff x="-3415313" y="4996916"/>
                <a:chExt cx="3013682" cy="673634"/>
              </a:xfrm>
            </p:grpSpPr>
            <p:grpSp>
              <p:nvGrpSpPr>
                <p:cNvPr id="102" name="Groep 101">
                  <a:extLst>
                    <a:ext uri="{FF2B5EF4-FFF2-40B4-BE49-F238E27FC236}">
                      <a16:creationId xmlns:a16="http://schemas.microsoft.com/office/drawing/2014/main" id="{D1A1822D-99BE-7B49-1DC7-FB5A0D609BE1}"/>
                    </a:ext>
                  </a:extLst>
                </p:cNvPr>
                <p:cNvGrpSpPr/>
                <p:nvPr userDrawn="1"/>
              </p:nvGrpSpPr>
              <p:grpSpPr>
                <a:xfrm>
                  <a:off x="-3415313" y="5041534"/>
                  <a:ext cx="761481" cy="529523"/>
                  <a:chOff x="-3492543" y="5041534"/>
                  <a:chExt cx="761481" cy="529523"/>
                </a:xfrm>
              </p:grpSpPr>
              <p:grpSp>
                <p:nvGrpSpPr>
                  <p:cNvPr id="147" name="Groep 146">
                    <a:extLst>
                      <a:ext uri="{FF2B5EF4-FFF2-40B4-BE49-F238E27FC236}">
                        <a16:creationId xmlns:a16="http://schemas.microsoft.com/office/drawing/2014/main" id="{13E3F634-B42D-6BED-727D-C65508666288}"/>
                      </a:ext>
                    </a:extLst>
                  </p:cNvPr>
                  <p:cNvGrpSpPr/>
                  <p:nvPr userDrawn="1"/>
                </p:nvGrpSpPr>
                <p:grpSpPr>
                  <a:xfrm>
                    <a:off x="-3307743" y="5041534"/>
                    <a:ext cx="485596" cy="437045"/>
                    <a:chOff x="-3307743" y="4999319"/>
                    <a:chExt cx="644991" cy="580504"/>
                  </a:xfrm>
                </p:grpSpPr>
                <p:grpSp>
                  <p:nvGrpSpPr>
                    <p:cNvPr id="149" name="Groep 148">
                      <a:extLst>
                        <a:ext uri="{FF2B5EF4-FFF2-40B4-BE49-F238E27FC236}">
                          <a16:creationId xmlns:a16="http://schemas.microsoft.com/office/drawing/2014/main" id="{EF7166A0-D2A4-88D8-B605-67DC3F938AB6}"/>
                        </a:ext>
                      </a:extLst>
                    </p:cNvPr>
                    <p:cNvGrpSpPr/>
                    <p:nvPr userDrawn="1"/>
                  </p:nvGrpSpPr>
                  <p:grpSpPr>
                    <a:xfrm>
                      <a:off x="-3307743" y="4999319"/>
                      <a:ext cx="516835" cy="439373"/>
                      <a:chOff x="-3307743" y="4999319"/>
                      <a:chExt cx="516835" cy="439373"/>
                    </a:xfrm>
                  </p:grpSpPr>
                  <p:cxnSp>
                    <p:nvCxnSpPr>
                      <p:cNvPr id="151" name="Rechte verbindingslijn 150">
                        <a:extLst>
                          <a:ext uri="{FF2B5EF4-FFF2-40B4-BE49-F238E27FC236}">
                            <a16:creationId xmlns:a16="http://schemas.microsoft.com/office/drawing/2014/main" id="{F6D88044-CD23-FD6A-64BA-16F197C0C530}"/>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B6835E6F-AC1C-1992-A480-A345EDF92E86}"/>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F0EB5282-9F53-0652-CCD3-C519AAB37915}"/>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EBFE39D2-10E4-2296-5954-070D0644B1E1}"/>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55" name="Rechthoek 154">
                        <a:extLst>
                          <a:ext uri="{FF2B5EF4-FFF2-40B4-BE49-F238E27FC236}">
                            <a16:creationId xmlns:a16="http://schemas.microsoft.com/office/drawing/2014/main" id="{3DEB5E0B-D7BA-D5FB-388A-A8A208732DC1}"/>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50" name="Vrije vorm: vorm 149">
                      <a:extLst>
                        <a:ext uri="{FF2B5EF4-FFF2-40B4-BE49-F238E27FC236}">
                          <a16:creationId xmlns:a16="http://schemas.microsoft.com/office/drawing/2014/main" id="{D9259625-A864-13F7-BBA6-C338470E80EC}"/>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a:p>
                  </p:txBody>
                </p:sp>
              </p:grpSp>
              <p:sp>
                <p:nvSpPr>
                  <p:cNvPr id="148" name="Tekstvak 147">
                    <a:extLst>
                      <a:ext uri="{FF2B5EF4-FFF2-40B4-BE49-F238E27FC236}">
                        <a16:creationId xmlns:a16="http://schemas.microsoft.com/office/drawing/2014/main" id="{F4EAB755-2E4D-1C5C-42DF-AB3C8F653A66}"/>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Delete</a:t>
                    </a:r>
                  </a:p>
                </p:txBody>
              </p:sp>
            </p:grpSp>
            <p:grpSp>
              <p:nvGrpSpPr>
                <p:cNvPr id="103" name="Groep 102">
                  <a:extLst>
                    <a:ext uri="{FF2B5EF4-FFF2-40B4-BE49-F238E27FC236}">
                      <a16:creationId xmlns:a16="http://schemas.microsoft.com/office/drawing/2014/main" id="{2631BCAD-0AB1-5211-9D32-AEAC729719EE}"/>
                    </a:ext>
                  </a:extLst>
                </p:cNvPr>
                <p:cNvGrpSpPr/>
                <p:nvPr userDrawn="1"/>
              </p:nvGrpSpPr>
              <p:grpSpPr>
                <a:xfrm>
                  <a:off x="-2582156" y="4996916"/>
                  <a:ext cx="572112" cy="673634"/>
                  <a:chOff x="-2709168" y="4996916"/>
                  <a:chExt cx="572112" cy="673634"/>
                </a:xfrm>
              </p:grpSpPr>
              <p:grpSp>
                <p:nvGrpSpPr>
                  <p:cNvPr id="137" name="Groep 136">
                    <a:extLst>
                      <a:ext uri="{FF2B5EF4-FFF2-40B4-BE49-F238E27FC236}">
                        <a16:creationId xmlns:a16="http://schemas.microsoft.com/office/drawing/2014/main" id="{6ED6BD50-9F55-8C78-468E-DD9C77827C56}"/>
                      </a:ext>
                    </a:extLst>
                  </p:cNvPr>
                  <p:cNvGrpSpPr/>
                  <p:nvPr userDrawn="1"/>
                </p:nvGrpSpPr>
                <p:grpSpPr>
                  <a:xfrm>
                    <a:off x="-2609993" y="4996916"/>
                    <a:ext cx="389111" cy="375410"/>
                    <a:chOff x="-2542178" y="4940055"/>
                    <a:chExt cx="516835" cy="498637"/>
                  </a:xfrm>
                </p:grpSpPr>
                <p:sp>
                  <p:nvSpPr>
                    <p:cNvPr id="139" name="Rechthoek 138">
                      <a:extLst>
                        <a:ext uri="{FF2B5EF4-FFF2-40B4-BE49-F238E27FC236}">
                          <a16:creationId xmlns:a16="http://schemas.microsoft.com/office/drawing/2014/main" id="{355DBC66-EF38-F0C9-C57B-CA4B0B1A8328}"/>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40" name="Groep 139">
                      <a:extLst>
                        <a:ext uri="{FF2B5EF4-FFF2-40B4-BE49-F238E27FC236}">
                          <a16:creationId xmlns:a16="http://schemas.microsoft.com/office/drawing/2014/main" id="{9D8736D6-78FF-7636-419A-254B3E911E0D}"/>
                        </a:ext>
                      </a:extLst>
                    </p:cNvPr>
                    <p:cNvGrpSpPr/>
                    <p:nvPr userDrawn="1"/>
                  </p:nvGrpSpPr>
                  <p:grpSpPr>
                    <a:xfrm>
                      <a:off x="-2542178" y="4999319"/>
                      <a:ext cx="516835" cy="439373"/>
                      <a:chOff x="-3307743" y="4999319"/>
                      <a:chExt cx="516835" cy="439373"/>
                    </a:xfrm>
                  </p:grpSpPr>
                  <p:cxnSp>
                    <p:nvCxnSpPr>
                      <p:cNvPr id="142" name="Rechte verbindingslijn 141">
                        <a:extLst>
                          <a:ext uri="{FF2B5EF4-FFF2-40B4-BE49-F238E27FC236}">
                            <a16:creationId xmlns:a16="http://schemas.microsoft.com/office/drawing/2014/main" id="{A0B37BC7-37EA-45EE-C298-FB6B7D7B60FB}"/>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96F4B0ED-3A1D-A967-076E-399D8E124F73}"/>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F81142C9-BE02-9788-C728-CC789B573A5E}"/>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85CE49D-662E-98F2-1B3D-F06ACCC851AE}"/>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21A03D5F-BB46-CA8D-3E5D-E8332FC0AF77}"/>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41" name="Pijl: rechts 140">
                      <a:extLst>
                        <a:ext uri="{FF2B5EF4-FFF2-40B4-BE49-F238E27FC236}">
                          <a16:creationId xmlns:a16="http://schemas.microsoft.com/office/drawing/2014/main" id="{D329CD7F-F6D5-431B-CF03-D165760C204A}"/>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38" name="Tekstvak 137">
                    <a:extLst>
                      <a:ext uri="{FF2B5EF4-FFF2-40B4-BE49-F238E27FC236}">
                        <a16:creationId xmlns:a16="http://schemas.microsoft.com/office/drawing/2014/main" id="{9F1742B8-0CEA-F1DD-7190-E40A7D832D17}"/>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 Above</a:t>
                    </a:r>
                  </a:p>
                </p:txBody>
              </p:sp>
            </p:grpSp>
            <p:grpSp>
              <p:nvGrpSpPr>
                <p:cNvPr id="104" name="Groep 103">
                  <a:extLst>
                    <a:ext uri="{FF2B5EF4-FFF2-40B4-BE49-F238E27FC236}">
                      <a16:creationId xmlns:a16="http://schemas.microsoft.com/office/drawing/2014/main" id="{D54B89A1-552C-ABA7-5EF1-0D936D00B6A5}"/>
                    </a:ext>
                  </a:extLst>
                </p:cNvPr>
                <p:cNvGrpSpPr/>
                <p:nvPr userDrawn="1"/>
              </p:nvGrpSpPr>
              <p:grpSpPr>
                <a:xfrm>
                  <a:off x="-2036147" y="5039725"/>
                  <a:ext cx="572112" cy="630825"/>
                  <a:chOff x="-2099568" y="5039725"/>
                  <a:chExt cx="572112" cy="630825"/>
                </a:xfrm>
              </p:grpSpPr>
              <p:grpSp>
                <p:nvGrpSpPr>
                  <p:cNvPr id="127" name="Groep 126">
                    <a:extLst>
                      <a:ext uri="{FF2B5EF4-FFF2-40B4-BE49-F238E27FC236}">
                        <a16:creationId xmlns:a16="http://schemas.microsoft.com/office/drawing/2014/main" id="{989E6E11-5EB4-A4D7-AF7A-D09EB22D755D}"/>
                      </a:ext>
                    </a:extLst>
                  </p:cNvPr>
                  <p:cNvGrpSpPr/>
                  <p:nvPr userDrawn="1"/>
                </p:nvGrpSpPr>
                <p:grpSpPr>
                  <a:xfrm rot="10800000">
                    <a:off x="-2004261" y="5039725"/>
                    <a:ext cx="389111" cy="375410"/>
                    <a:chOff x="-2542178" y="4940055"/>
                    <a:chExt cx="516835" cy="498637"/>
                  </a:xfrm>
                </p:grpSpPr>
                <p:sp>
                  <p:nvSpPr>
                    <p:cNvPr id="129" name="Rechthoek 128">
                      <a:extLst>
                        <a:ext uri="{FF2B5EF4-FFF2-40B4-BE49-F238E27FC236}">
                          <a16:creationId xmlns:a16="http://schemas.microsoft.com/office/drawing/2014/main" id="{3A29D491-9E70-C46F-7877-2650B6F92701}"/>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30" name="Groep 129">
                      <a:extLst>
                        <a:ext uri="{FF2B5EF4-FFF2-40B4-BE49-F238E27FC236}">
                          <a16:creationId xmlns:a16="http://schemas.microsoft.com/office/drawing/2014/main" id="{FED2262D-8CFA-FCA9-718E-F6EB2B76AB99}"/>
                        </a:ext>
                      </a:extLst>
                    </p:cNvPr>
                    <p:cNvGrpSpPr/>
                    <p:nvPr userDrawn="1"/>
                  </p:nvGrpSpPr>
                  <p:grpSpPr>
                    <a:xfrm>
                      <a:off x="-2542178" y="4999319"/>
                      <a:ext cx="516835" cy="439373"/>
                      <a:chOff x="-3307743" y="4999319"/>
                      <a:chExt cx="516835" cy="439373"/>
                    </a:xfrm>
                  </p:grpSpPr>
                  <p:cxnSp>
                    <p:nvCxnSpPr>
                      <p:cNvPr id="132" name="Rechte verbindingslijn 131">
                        <a:extLst>
                          <a:ext uri="{FF2B5EF4-FFF2-40B4-BE49-F238E27FC236}">
                            <a16:creationId xmlns:a16="http://schemas.microsoft.com/office/drawing/2014/main" id="{67528128-1EF9-5B5E-D37C-F71823829C65}"/>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01154D55-9A33-A58E-9343-81BA42338AC6}"/>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43284A61-E1ED-DCC2-DE73-7CD652BFB731}"/>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593B5031-7C82-CEF6-9117-27ED5FB483CA}"/>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36" name="Rechthoek 135">
                        <a:extLst>
                          <a:ext uri="{FF2B5EF4-FFF2-40B4-BE49-F238E27FC236}">
                            <a16:creationId xmlns:a16="http://schemas.microsoft.com/office/drawing/2014/main" id="{7F1C4EF4-966F-9BB2-CE5D-8EFF5D9C9AD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31" name="Pijl: rechts 130">
                      <a:extLst>
                        <a:ext uri="{FF2B5EF4-FFF2-40B4-BE49-F238E27FC236}">
                          <a16:creationId xmlns:a16="http://schemas.microsoft.com/office/drawing/2014/main" id="{5843C52D-14BF-EF53-0073-081DBA4FE052}"/>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28" name="Tekstvak 127">
                    <a:extLst>
                      <a:ext uri="{FF2B5EF4-FFF2-40B4-BE49-F238E27FC236}">
                        <a16:creationId xmlns:a16="http://schemas.microsoft.com/office/drawing/2014/main" id="{AEC574FF-A06E-3F07-D7C4-01990E197521}"/>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 Below</a:t>
                    </a:r>
                  </a:p>
                </p:txBody>
              </p:sp>
            </p:grpSp>
            <p:grpSp>
              <p:nvGrpSpPr>
                <p:cNvPr id="105" name="Groep 104">
                  <a:extLst>
                    <a:ext uri="{FF2B5EF4-FFF2-40B4-BE49-F238E27FC236}">
                      <a16:creationId xmlns:a16="http://schemas.microsoft.com/office/drawing/2014/main" id="{37ED2E84-0E0C-7A6C-A819-98ABBED218EB}"/>
                    </a:ext>
                  </a:extLst>
                </p:cNvPr>
                <p:cNvGrpSpPr/>
                <p:nvPr userDrawn="1"/>
              </p:nvGrpSpPr>
              <p:grpSpPr>
                <a:xfrm>
                  <a:off x="-1497156" y="5039725"/>
                  <a:ext cx="572112" cy="630825"/>
                  <a:chOff x="-1501387" y="5039725"/>
                  <a:chExt cx="572112" cy="630825"/>
                </a:xfrm>
              </p:grpSpPr>
              <p:grpSp>
                <p:nvGrpSpPr>
                  <p:cNvPr id="117" name="Groep 116">
                    <a:extLst>
                      <a:ext uri="{FF2B5EF4-FFF2-40B4-BE49-F238E27FC236}">
                        <a16:creationId xmlns:a16="http://schemas.microsoft.com/office/drawing/2014/main" id="{58F2CA5D-8124-2BA9-8770-DE4F79441601}"/>
                      </a:ext>
                    </a:extLst>
                  </p:cNvPr>
                  <p:cNvGrpSpPr/>
                  <p:nvPr userDrawn="1"/>
                </p:nvGrpSpPr>
                <p:grpSpPr>
                  <a:xfrm rot="10800000">
                    <a:off x="-1453772" y="5039725"/>
                    <a:ext cx="426738" cy="332849"/>
                    <a:chOff x="-2542179" y="4996586"/>
                    <a:chExt cx="566814" cy="442106"/>
                  </a:xfrm>
                </p:grpSpPr>
                <p:sp>
                  <p:nvSpPr>
                    <p:cNvPr id="119" name="Rechthoek 118">
                      <a:extLst>
                        <a:ext uri="{FF2B5EF4-FFF2-40B4-BE49-F238E27FC236}">
                          <a16:creationId xmlns:a16="http://schemas.microsoft.com/office/drawing/2014/main" id="{AC5E62EC-6E4F-9B8F-DDE2-BC2E6821A5A4}"/>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20" name="Groep 119">
                      <a:extLst>
                        <a:ext uri="{FF2B5EF4-FFF2-40B4-BE49-F238E27FC236}">
                          <a16:creationId xmlns:a16="http://schemas.microsoft.com/office/drawing/2014/main" id="{AAA42DCA-8CF0-02E8-7786-4F986BD196A8}"/>
                        </a:ext>
                      </a:extLst>
                    </p:cNvPr>
                    <p:cNvGrpSpPr/>
                    <p:nvPr userDrawn="1"/>
                  </p:nvGrpSpPr>
                  <p:grpSpPr>
                    <a:xfrm>
                      <a:off x="-2542179" y="4996586"/>
                      <a:ext cx="516836" cy="442106"/>
                      <a:chOff x="-3307744" y="4996586"/>
                      <a:chExt cx="516836" cy="442106"/>
                    </a:xfrm>
                  </p:grpSpPr>
                  <p:cxnSp>
                    <p:nvCxnSpPr>
                      <p:cNvPr id="122" name="Rechte verbindingslijn 121">
                        <a:extLst>
                          <a:ext uri="{FF2B5EF4-FFF2-40B4-BE49-F238E27FC236}">
                            <a16:creationId xmlns:a16="http://schemas.microsoft.com/office/drawing/2014/main" id="{BCB9C6AE-B022-1F19-1C8C-4E02B3536E9B}"/>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E07A307-E5BE-0871-8C98-84A84EB9EC5E}"/>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F4C50957-3D15-178B-E91D-AFC28C4BF361}"/>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6A424809-6485-B5C3-B6E4-192E9E498796}"/>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26" name="Rechthoek 125">
                        <a:extLst>
                          <a:ext uri="{FF2B5EF4-FFF2-40B4-BE49-F238E27FC236}">
                            <a16:creationId xmlns:a16="http://schemas.microsoft.com/office/drawing/2014/main" id="{D69DD83D-23B2-EC29-43F6-57714574901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21" name="Pijl: rechts 120">
                      <a:extLst>
                        <a:ext uri="{FF2B5EF4-FFF2-40B4-BE49-F238E27FC236}">
                          <a16:creationId xmlns:a16="http://schemas.microsoft.com/office/drawing/2014/main" id="{CB698EB9-AEE0-4CDE-57C1-529B1FB2DDDC}"/>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18" name="Tekstvak 117">
                    <a:extLst>
                      <a:ext uri="{FF2B5EF4-FFF2-40B4-BE49-F238E27FC236}">
                        <a16:creationId xmlns:a16="http://schemas.microsoft.com/office/drawing/2014/main" id="{BE3755B4-C6F7-3BBD-DAD1-202154971A14}"/>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 </a:t>
                    </a:r>
                    <a:br>
                      <a:rPr lang="en-GB" sz="900" b="0" kern="1200" noProof="0">
                        <a:solidFill>
                          <a:srgbClr val="211F26"/>
                        </a:solidFill>
                        <a:latin typeface="Calibri" panose="020F0502020204030204" pitchFamily="34" charset="0"/>
                        <a:ea typeface="+mn-ea"/>
                        <a:cs typeface="Calibri" panose="020F0502020204030204" pitchFamily="34" charset="0"/>
                      </a:rPr>
                    </a:br>
                    <a:r>
                      <a:rPr lang="en-GB" sz="900" b="0" kern="1200" noProof="0">
                        <a:solidFill>
                          <a:srgbClr val="211F26"/>
                        </a:solidFill>
                        <a:latin typeface="Calibri" panose="020F0502020204030204" pitchFamily="34" charset="0"/>
                        <a:ea typeface="+mn-ea"/>
                        <a:cs typeface="Calibri" panose="020F0502020204030204" pitchFamily="34" charset="0"/>
                      </a:rPr>
                      <a:t>Left</a:t>
                    </a:r>
                  </a:p>
                </p:txBody>
              </p:sp>
            </p:grpSp>
            <p:grpSp>
              <p:nvGrpSpPr>
                <p:cNvPr id="106" name="Groep 105">
                  <a:extLst>
                    <a:ext uri="{FF2B5EF4-FFF2-40B4-BE49-F238E27FC236}">
                      <a16:creationId xmlns:a16="http://schemas.microsoft.com/office/drawing/2014/main" id="{06F72E38-7FE2-7745-6BE5-35DC7BD75AAE}"/>
                    </a:ext>
                  </a:extLst>
                </p:cNvPr>
                <p:cNvGrpSpPr/>
                <p:nvPr userDrawn="1"/>
              </p:nvGrpSpPr>
              <p:grpSpPr>
                <a:xfrm>
                  <a:off x="-973743" y="5039725"/>
                  <a:ext cx="572112" cy="630825"/>
                  <a:chOff x="-961551" y="5039725"/>
                  <a:chExt cx="572112" cy="630825"/>
                </a:xfrm>
              </p:grpSpPr>
              <p:grpSp>
                <p:nvGrpSpPr>
                  <p:cNvPr id="107" name="Groep 106">
                    <a:extLst>
                      <a:ext uri="{FF2B5EF4-FFF2-40B4-BE49-F238E27FC236}">
                        <a16:creationId xmlns:a16="http://schemas.microsoft.com/office/drawing/2014/main" id="{AA8A953F-C5AC-93E2-71C6-5004FF629D2D}"/>
                      </a:ext>
                    </a:extLst>
                  </p:cNvPr>
                  <p:cNvGrpSpPr/>
                  <p:nvPr userDrawn="1"/>
                </p:nvGrpSpPr>
                <p:grpSpPr>
                  <a:xfrm rot="10800000" flipH="1">
                    <a:off x="-868825" y="5039725"/>
                    <a:ext cx="426738" cy="332849"/>
                    <a:chOff x="-2542179" y="4996586"/>
                    <a:chExt cx="566814" cy="442106"/>
                  </a:xfrm>
                </p:grpSpPr>
                <p:sp>
                  <p:nvSpPr>
                    <p:cNvPr id="109" name="Rechthoek 108">
                      <a:extLst>
                        <a:ext uri="{FF2B5EF4-FFF2-40B4-BE49-F238E27FC236}">
                          <a16:creationId xmlns:a16="http://schemas.microsoft.com/office/drawing/2014/main" id="{3D5A625F-8D3A-2AC9-F391-3CD47B9C6AC2}"/>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a:latin typeface="+mj-lt"/>
                      </a:endParaRPr>
                    </a:p>
                  </p:txBody>
                </p:sp>
                <p:grpSp>
                  <p:nvGrpSpPr>
                    <p:cNvPr id="110" name="Groep 109">
                      <a:extLst>
                        <a:ext uri="{FF2B5EF4-FFF2-40B4-BE49-F238E27FC236}">
                          <a16:creationId xmlns:a16="http://schemas.microsoft.com/office/drawing/2014/main" id="{98D8FA34-7AA2-3EC2-B2BD-3C738E10B61D}"/>
                        </a:ext>
                      </a:extLst>
                    </p:cNvPr>
                    <p:cNvGrpSpPr/>
                    <p:nvPr userDrawn="1"/>
                  </p:nvGrpSpPr>
                  <p:grpSpPr>
                    <a:xfrm>
                      <a:off x="-2542179" y="4996586"/>
                      <a:ext cx="516836" cy="442106"/>
                      <a:chOff x="-3307744" y="4996586"/>
                      <a:chExt cx="516836" cy="442106"/>
                    </a:xfrm>
                  </p:grpSpPr>
                  <p:cxnSp>
                    <p:nvCxnSpPr>
                      <p:cNvPr id="112" name="Rechte verbindingslijn 111">
                        <a:extLst>
                          <a:ext uri="{FF2B5EF4-FFF2-40B4-BE49-F238E27FC236}">
                            <a16:creationId xmlns:a16="http://schemas.microsoft.com/office/drawing/2014/main" id="{A8722F54-7FDD-082D-0C2E-B4D8AB743CA2}"/>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FDBAE932-08EB-6BC4-1ED6-6C9270118815}"/>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18411E1A-D3F9-B915-7E01-44DAF15858EE}"/>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E6B0A797-DFC8-0678-EA13-D39FB4D4E2D7}"/>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116" name="Rechthoek 115">
                        <a:extLst>
                          <a:ext uri="{FF2B5EF4-FFF2-40B4-BE49-F238E27FC236}">
                            <a16:creationId xmlns:a16="http://schemas.microsoft.com/office/drawing/2014/main" id="{87331080-7675-89E2-B47A-F7B84EF3C86F}"/>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accent1"/>
                          </a:solidFill>
                          <a:latin typeface="Calibri" panose="020F0502020204030204" pitchFamily="34" charset="0"/>
                          <a:cs typeface="Calibri" panose="020F0502020204030204" pitchFamily="34" charset="0"/>
                        </a:endParaRPr>
                      </a:p>
                    </p:txBody>
                  </p:sp>
                </p:grpSp>
                <p:sp>
                  <p:nvSpPr>
                    <p:cNvPr id="111" name="Pijl: rechts 110">
                      <a:extLst>
                        <a:ext uri="{FF2B5EF4-FFF2-40B4-BE49-F238E27FC236}">
                          <a16:creationId xmlns:a16="http://schemas.microsoft.com/office/drawing/2014/main" id="{3E98691A-5502-9DAF-70C9-809C43FD1096}"/>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08" name="Tekstvak 107">
                    <a:extLst>
                      <a:ext uri="{FF2B5EF4-FFF2-40B4-BE49-F238E27FC236}">
                        <a16:creationId xmlns:a16="http://schemas.microsoft.com/office/drawing/2014/main" id="{53C52DED-4AF8-F1FD-048E-B214FB23CB82}"/>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Insert</a:t>
                    </a:r>
                    <a:br>
                      <a:rPr lang="en-GB" sz="900" b="0" kern="1200" noProof="0">
                        <a:solidFill>
                          <a:srgbClr val="211F26"/>
                        </a:solidFill>
                        <a:latin typeface="Calibri" panose="020F0502020204030204" pitchFamily="34" charset="0"/>
                        <a:ea typeface="+mn-ea"/>
                        <a:cs typeface="Calibri" panose="020F0502020204030204" pitchFamily="34" charset="0"/>
                      </a:rPr>
                    </a:br>
                    <a:r>
                      <a:rPr lang="en-GB" sz="900" b="0" kern="1200" noProof="0">
                        <a:solidFill>
                          <a:srgbClr val="211F26"/>
                        </a:solidFill>
                        <a:latin typeface="Calibri" panose="020F0502020204030204" pitchFamily="34" charset="0"/>
                        <a:ea typeface="+mn-ea"/>
                        <a:cs typeface="Calibri" panose="020F0502020204030204" pitchFamily="34" charset="0"/>
                      </a:rPr>
                      <a:t>Right</a:t>
                    </a:r>
                  </a:p>
                </p:txBody>
              </p:sp>
            </p:grpSp>
          </p:grpSp>
        </p:grpSp>
      </p:grpSp>
      <p:sp>
        <p:nvSpPr>
          <p:cNvPr id="188" name="Tijdelijke aanduiding voor tekst 15">
            <a:extLst>
              <a:ext uri="{FF2B5EF4-FFF2-40B4-BE49-F238E27FC236}">
                <a16:creationId xmlns:a16="http://schemas.microsoft.com/office/drawing/2014/main" id="{2D0FFCF1-E4B3-1F91-A31A-2DC8766D3975}"/>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190" name="Tijdelijke aanduiding voor tekst 12">
            <a:extLst>
              <a:ext uri="{FF2B5EF4-FFF2-40B4-BE49-F238E27FC236}">
                <a16:creationId xmlns:a16="http://schemas.microsoft.com/office/drawing/2014/main" id="{4884572F-5538-B8D8-EA3C-C66FB567A0F7}"/>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91" name="Tijdelijke aanduiding voor tekst 10">
            <a:extLst>
              <a:ext uri="{FF2B5EF4-FFF2-40B4-BE49-F238E27FC236}">
                <a16:creationId xmlns:a16="http://schemas.microsoft.com/office/drawing/2014/main" id="{C561E7FB-7044-4D69-F010-3F093F0DF104}"/>
              </a:ext>
            </a:extLst>
          </p:cNvPr>
          <p:cNvSpPr txBox="1">
            <a:spLocks/>
          </p:cNvSpPr>
          <p:nvPr userDrawn="1"/>
        </p:nvSpPr>
        <p:spPr>
          <a:xfrm>
            <a:off x="708207" y="1587316"/>
            <a:ext cx="5256000" cy="4218171"/>
          </a:xfrm>
          <a:prstGeom prst="roundRect">
            <a:avLst>
              <a:gd name="adj" fmla="val 3563"/>
            </a:avLst>
          </a:prstGeom>
          <a:solidFill>
            <a:schemeClr val="bg2">
              <a:alpha val="20000"/>
            </a:schemeClr>
          </a:solidFill>
          <a:ln>
            <a:solidFill>
              <a:schemeClr val="bg2"/>
            </a:solidFill>
          </a:ln>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192" name="Tijdelijke aanduiding voor verticale tekst 2">
            <a:extLst>
              <a:ext uri="{FF2B5EF4-FFF2-40B4-BE49-F238E27FC236}">
                <a16:creationId xmlns:a16="http://schemas.microsoft.com/office/drawing/2014/main" id="{00CFAE65-5643-8D01-F1BB-93DA12B1B1D4}"/>
              </a:ext>
            </a:extLst>
          </p:cNvPr>
          <p:cNvSpPr>
            <a:spLocks noGrp="1"/>
          </p:cNvSpPr>
          <p:nvPr>
            <p:ph type="body" orient="vert" idx="1" hasCustomPrompt="1"/>
          </p:nvPr>
        </p:nvSpPr>
        <p:spPr>
          <a:xfrm>
            <a:off x="865163" y="1768035"/>
            <a:ext cx="4906987" cy="388502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sp>
        <p:nvSpPr>
          <p:cNvPr id="193" name="Tijdelijke aanduiding voor titel 1">
            <a:extLst>
              <a:ext uri="{FF2B5EF4-FFF2-40B4-BE49-F238E27FC236}">
                <a16:creationId xmlns:a16="http://schemas.microsoft.com/office/drawing/2014/main" id="{769C3E5A-A9E4-BDDE-8141-F68AFBCA019A}"/>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grpSp>
        <p:nvGrpSpPr>
          <p:cNvPr id="2" name="Groep 1">
            <a:extLst>
              <a:ext uri="{FF2B5EF4-FFF2-40B4-BE49-F238E27FC236}">
                <a16:creationId xmlns:a16="http://schemas.microsoft.com/office/drawing/2014/main" id="{B2194153-83E1-6B38-1BBE-CA62ED8A51C1}"/>
              </a:ext>
            </a:extLst>
          </p:cNvPr>
          <p:cNvGrpSpPr/>
          <p:nvPr userDrawn="1"/>
        </p:nvGrpSpPr>
        <p:grpSpPr>
          <a:xfrm>
            <a:off x="-3786437" y="0"/>
            <a:ext cx="3693386" cy="5359349"/>
            <a:chOff x="-3786437" y="0"/>
            <a:chExt cx="3693386" cy="5359349"/>
          </a:xfrm>
        </p:grpSpPr>
        <p:sp>
          <p:nvSpPr>
            <p:cNvPr id="3" name="Rechthoek 2">
              <a:extLst>
                <a:ext uri="{FF2B5EF4-FFF2-40B4-BE49-F238E27FC236}">
                  <a16:creationId xmlns:a16="http://schemas.microsoft.com/office/drawing/2014/main" id="{3AF71344-39FA-69DF-7B06-8EC85B137A9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4" name="Ovaal 3">
              <a:extLst>
                <a:ext uri="{FF2B5EF4-FFF2-40B4-BE49-F238E27FC236}">
                  <a16:creationId xmlns:a16="http://schemas.microsoft.com/office/drawing/2014/main" id="{3213C995-EEE3-0FD4-A793-C91C7879B838}"/>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 name="Rechthoek 4">
              <a:extLst>
                <a:ext uri="{FF2B5EF4-FFF2-40B4-BE49-F238E27FC236}">
                  <a16:creationId xmlns:a16="http://schemas.microsoft.com/office/drawing/2014/main" id="{53045D5B-3FED-74B6-65FB-1554B877BCD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6" name="Ovaal 5">
              <a:extLst>
                <a:ext uri="{FF2B5EF4-FFF2-40B4-BE49-F238E27FC236}">
                  <a16:creationId xmlns:a16="http://schemas.microsoft.com/office/drawing/2014/main" id="{BE516107-E76B-952F-45B3-12C144F9BD87}"/>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 name="Rechthoek 6">
              <a:extLst>
                <a:ext uri="{FF2B5EF4-FFF2-40B4-BE49-F238E27FC236}">
                  <a16:creationId xmlns:a16="http://schemas.microsoft.com/office/drawing/2014/main" id="{446E57C9-F78A-7839-D569-5194452A487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8" name="Rechthoek 7">
              <a:extLst>
                <a:ext uri="{FF2B5EF4-FFF2-40B4-BE49-F238E27FC236}">
                  <a16:creationId xmlns:a16="http://schemas.microsoft.com/office/drawing/2014/main" id="{43CABEDA-B9CB-A223-56D4-56A063A028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0" name="Ovaal 9">
              <a:extLst>
                <a:ext uri="{FF2B5EF4-FFF2-40B4-BE49-F238E27FC236}">
                  <a16:creationId xmlns:a16="http://schemas.microsoft.com/office/drawing/2014/main" id="{464E5E06-1F53-A646-116B-A54AE61EEDFC}"/>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 name="Rechthoek 10">
              <a:extLst>
                <a:ext uri="{FF2B5EF4-FFF2-40B4-BE49-F238E27FC236}">
                  <a16:creationId xmlns:a16="http://schemas.microsoft.com/office/drawing/2014/main" id="{37C59D26-88F3-ED03-95AE-9DD9C071F0C6}"/>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2" name="Ovaal 11">
              <a:extLst>
                <a:ext uri="{FF2B5EF4-FFF2-40B4-BE49-F238E27FC236}">
                  <a16:creationId xmlns:a16="http://schemas.microsoft.com/office/drawing/2014/main" id="{29F8F8B8-5ADD-1E4F-A0FF-BB49B3BB1B84}"/>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 name="Rechthoek 12">
              <a:extLst>
                <a:ext uri="{FF2B5EF4-FFF2-40B4-BE49-F238E27FC236}">
                  <a16:creationId xmlns:a16="http://schemas.microsoft.com/office/drawing/2014/main" id="{8FBB1C19-FF67-D697-3860-2B4C3828113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4" name="Ovaal 13">
              <a:extLst>
                <a:ext uri="{FF2B5EF4-FFF2-40B4-BE49-F238E27FC236}">
                  <a16:creationId xmlns:a16="http://schemas.microsoft.com/office/drawing/2014/main" id="{CE61263D-FF3F-32FD-241A-114C129AD4E1}"/>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5" name="Rechthoek 14">
              <a:extLst>
                <a:ext uri="{FF2B5EF4-FFF2-40B4-BE49-F238E27FC236}">
                  <a16:creationId xmlns:a16="http://schemas.microsoft.com/office/drawing/2014/main" id="{59D3C564-5966-5FB7-41EF-2D00038B6C9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6" name="Ovaal 15">
              <a:extLst>
                <a:ext uri="{FF2B5EF4-FFF2-40B4-BE49-F238E27FC236}">
                  <a16:creationId xmlns:a16="http://schemas.microsoft.com/office/drawing/2014/main" id="{2D85286C-FFD4-7B9B-A4E0-3C87BDD5A8C6}"/>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 name="Rechthoek 17">
              <a:extLst>
                <a:ext uri="{FF2B5EF4-FFF2-40B4-BE49-F238E27FC236}">
                  <a16:creationId xmlns:a16="http://schemas.microsoft.com/office/drawing/2014/main" id="{30CF2520-123C-7B06-39D0-FE94FE35B2B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19" name="Ovaal 18">
              <a:extLst>
                <a:ext uri="{FF2B5EF4-FFF2-40B4-BE49-F238E27FC236}">
                  <a16:creationId xmlns:a16="http://schemas.microsoft.com/office/drawing/2014/main" id="{A3E6E6C8-91CA-CB9D-C01F-CA79DFC7D44B}"/>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0" name="Rechthoek 19">
              <a:extLst>
                <a:ext uri="{FF2B5EF4-FFF2-40B4-BE49-F238E27FC236}">
                  <a16:creationId xmlns:a16="http://schemas.microsoft.com/office/drawing/2014/main" id="{46F7068D-6A35-F848-A51F-DAD184C61CC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1" name="Ovaal 20">
              <a:extLst>
                <a:ext uri="{FF2B5EF4-FFF2-40B4-BE49-F238E27FC236}">
                  <a16:creationId xmlns:a16="http://schemas.microsoft.com/office/drawing/2014/main" id="{2B3539E5-1AC4-3D48-1942-C3E2E2989C12}"/>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2" name="Rechthoek 21">
              <a:extLst>
                <a:ext uri="{FF2B5EF4-FFF2-40B4-BE49-F238E27FC236}">
                  <a16:creationId xmlns:a16="http://schemas.microsoft.com/office/drawing/2014/main" id="{029F8838-DEF3-0148-3799-47ABA906CB3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3" name="Ovaal 22">
              <a:extLst>
                <a:ext uri="{FF2B5EF4-FFF2-40B4-BE49-F238E27FC236}">
                  <a16:creationId xmlns:a16="http://schemas.microsoft.com/office/drawing/2014/main" id="{FE489F8B-41E0-9669-C503-2E84E9EAD054}"/>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4" name="Rechthoek 23">
              <a:extLst>
                <a:ext uri="{FF2B5EF4-FFF2-40B4-BE49-F238E27FC236}">
                  <a16:creationId xmlns:a16="http://schemas.microsoft.com/office/drawing/2014/main" id="{F8DE8023-27F5-4E7F-2F63-233D5CC72FD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5" name="Rechthoek 24">
              <a:extLst>
                <a:ext uri="{FF2B5EF4-FFF2-40B4-BE49-F238E27FC236}">
                  <a16:creationId xmlns:a16="http://schemas.microsoft.com/office/drawing/2014/main" id="{F8C0C3A6-D51A-B558-8D84-CA0EC6D8645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26" name="ICOON_info">
              <a:extLst>
                <a:ext uri="{FF2B5EF4-FFF2-40B4-BE49-F238E27FC236}">
                  <a16:creationId xmlns:a16="http://schemas.microsoft.com/office/drawing/2014/main" id="{9AD96ACF-ACFF-4313-76A2-ACEFF1D297AF}"/>
                </a:ext>
              </a:extLst>
            </p:cNvPr>
            <p:cNvGrpSpPr/>
            <p:nvPr userDrawn="1"/>
          </p:nvGrpSpPr>
          <p:grpSpPr>
            <a:xfrm>
              <a:off x="-376736" y="4400186"/>
              <a:ext cx="283685" cy="283685"/>
              <a:chOff x="-510741" y="5913713"/>
              <a:chExt cx="267555" cy="267555"/>
            </a:xfrm>
          </p:grpSpPr>
          <p:sp>
            <p:nvSpPr>
              <p:cNvPr id="74" name="Ovaal 73">
                <a:extLst>
                  <a:ext uri="{FF2B5EF4-FFF2-40B4-BE49-F238E27FC236}">
                    <a16:creationId xmlns:a16="http://schemas.microsoft.com/office/drawing/2014/main" id="{A4968A5A-CB54-93FC-42A5-D913CA4D80B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99A28DC3-CABA-5803-C38B-2F1FC7C612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7" name="VOORBEELD">
              <a:extLst>
                <a:ext uri="{FF2B5EF4-FFF2-40B4-BE49-F238E27FC236}">
                  <a16:creationId xmlns:a16="http://schemas.microsoft.com/office/drawing/2014/main" id="{66222632-D25D-FAA1-76FF-6B8723522C43}"/>
                </a:ext>
              </a:extLst>
            </p:cNvPr>
            <p:cNvGrpSpPr/>
            <p:nvPr userDrawn="1"/>
          </p:nvGrpSpPr>
          <p:grpSpPr>
            <a:xfrm>
              <a:off x="-3605171" y="458674"/>
              <a:ext cx="3234311" cy="558875"/>
              <a:chOff x="-3605171" y="458674"/>
              <a:chExt cx="3234311" cy="558875"/>
            </a:xfrm>
          </p:grpSpPr>
          <p:sp>
            <p:nvSpPr>
              <p:cNvPr id="34" name="Rechthoek 33">
                <a:extLst>
                  <a:ext uri="{FF2B5EF4-FFF2-40B4-BE49-F238E27FC236}">
                    <a16:creationId xmlns:a16="http://schemas.microsoft.com/office/drawing/2014/main" id="{A3FF793F-38F4-3C83-DDF6-3844A697480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35" name="Rechthoek 34">
                <a:extLst>
                  <a:ext uri="{FF2B5EF4-FFF2-40B4-BE49-F238E27FC236}">
                    <a16:creationId xmlns:a16="http://schemas.microsoft.com/office/drawing/2014/main" id="{7407D04E-E40A-8302-8F1B-9D330CE911F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46C16AA3-08FE-F2DA-03D9-4F558584DB93}"/>
                  </a:ext>
                </a:extLst>
              </p:cNvPr>
              <p:cNvGrpSpPr/>
              <p:nvPr userDrawn="1"/>
            </p:nvGrpSpPr>
            <p:grpSpPr>
              <a:xfrm>
                <a:off x="-3386247" y="830871"/>
                <a:ext cx="139423" cy="109566"/>
                <a:chOff x="-2866744" y="827071"/>
                <a:chExt cx="168701" cy="132575"/>
              </a:xfrm>
            </p:grpSpPr>
            <p:grpSp>
              <p:nvGrpSpPr>
                <p:cNvPr id="67" name="Groep 66">
                  <a:extLst>
                    <a:ext uri="{FF2B5EF4-FFF2-40B4-BE49-F238E27FC236}">
                      <a16:creationId xmlns:a16="http://schemas.microsoft.com/office/drawing/2014/main" id="{56B00CBC-8C9D-A8A3-7CEC-D1B2C5F4C2E3}"/>
                    </a:ext>
                  </a:extLst>
                </p:cNvPr>
                <p:cNvGrpSpPr/>
                <p:nvPr userDrawn="1"/>
              </p:nvGrpSpPr>
              <p:grpSpPr>
                <a:xfrm>
                  <a:off x="-2866744" y="827071"/>
                  <a:ext cx="168701" cy="132575"/>
                  <a:chOff x="-2866744" y="827071"/>
                  <a:chExt cx="168701" cy="132575"/>
                </a:xfrm>
              </p:grpSpPr>
              <p:cxnSp>
                <p:nvCxnSpPr>
                  <p:cNvPr id="69" name="Rechte verbindingslijn 68">
                    <a:extLst>
                      <a:ext uri="{FF2B5EF4-FFF2-40B4-BE49-F238E27FC236}">
                        <a16:creationId xmlns:a16="http://schemas.microsoft.com/office/drawing/2014/main" id="{5499F246-0E03-2861-A066-1B288877356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394C974D-F127-11FE-BF3E-F7031F3B05E1}"/>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BF97D9D8-FB93-F040-BD8E-8957C76EB9E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28EB319C-22FC-98C4-34E1-320400D6F41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2DD2E5A3-798A-9B00-4E57-E1226EFFCA0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0A834133-1F3C-3A46-EDDA-9B947302B13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422553CE-6624-C726-E334-6C39C43884D6}"/>
                  </a:ext>
                </a:extLst>
              </p:cNvPr>
              <p:cNvGrpSpPr/>
              <p:nvPr userDrawn="1"/>
            </p:nvGrpSpPr>
            <p:grpSpPr>
              <a:xfrm>
                <a:off x="-3605171" y="830871"/>
                <a:ext cx="139423" cy="109566"/>
                <a:chOff x="-2866744" y="518074"/>
                <a:chExt cx="168701" cy="132575"/>
              </a:xfrm>
            </p:grpSpPr>
            <p:grpSp>
              <p:nvGrpSpPr>
                <p:cNvPr id="60" name="Groep 59">
                  <a:extLst>
                    <a:ext uri="{FF2B5EF4-FFF2-40B4-BE49-F238E27FC236}">
                      <a16:creationId xmlns:a16="http://schemas.microsoft.com/office/drawing/2014/main" id="{7BDAD8F7-2B83-E0C8-A34F-916877EF71D2}"/>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30BE2D32-320B-251E-8B14-C58D6D04060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12BEACF1-7366-6B9E-0FCF-27E4E67DDB9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7B9EDF4-30A7-F6DA-0779-DAF7321FABD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55CC23FC-8751-379C-1929-5C9E1753DB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31AFCB7C-BA94-5401-968C-BE322851407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B8E53267-EA91-EFB9-F046-58546B3ACC9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38" name="Rechte verbindingslijn 37">
                <a:extLst>
                  <a:ext uri="{FF2B5EF4-FFF2-40B4-BE49-F238E27FC236}">
                    <a16:creationId xmlns:a16="http://schemas.microsoft.com/office/drawing/2014/main" id="{9232A5D2-7CC8-0340-7F6E-B9B033A7B9E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E1BFAFD-5C39-0035-DE67-F75550FE638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0" name="Rechthoek 39">
                <a:extLst>
                  <a:ext uri="{FF2B5EF4-FFF2-40B4-BE49-F238E27FC236}">
                    <a16:creationId xmlns:a16="http://schemas.microsoft.com/office/drawing/2014/main" id="{2F5D81A0-EF3F-26ED-4329-E181AB77910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1" name="Rechthoek 40">
                <a:extLst>
                  <a:ext uri="{FF2B5EF4-FFF2-40B4-BE49-F238E27FC236}">
                    <a16:creationId xmlns:a16="http://schemas.microsoft.com/office/drawing/2014/main" id="{EA27BA49-B322-CC08-498C-C2A7AD84498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2" name="Groep 41">
                <a:extLst>
                  <a:ext uri="{FF2B5EF4-FFF2-40B4-BE49-F238E27FC236}">
                    <a16:creationId xmlns:a16="http://schemas.microsoft.com/office/drawing/2014/main" id="{3A0298AC-756F-F713-9BDC-F514B0DD28D7}"/>
                  </a:ext>
                </a:extLst>
              </p:cNvPr>
              <p:cNvGrpSpPr/>
              <p:nvPr userDrawn="1"/>
            </p:nvGrpSpPr>
            <p:grpSpPr>
              <a:xfrm>
                <a:off x="-2916763" y="769168"/>
                <a:ext cx="268738" cy="248381"/>
                <a:chOff x="-2916763" y="769168"/>
                <a:chExt cx="268738" cy="248381"/>
              </a:xfrm>
            </p:grpSpPr>
            <p:sp>
              <p:nvSpPr>
                <p:cNvPr id="52" name="Rechthoek 51">
                  <a:extLst>
                    <a:ext uri="{FF2B5EF4-FFF2-40B4-BE49-F238E27FC236}">
                      <a16:creationId xmlns:a16="http://schemas.microsoft.com/office/drawing/2014/main" id="{78F2AD81-4661-D891-5615-C05BB512E2D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A43BEF87-5700-A528-1B07-7F43CE3BF4E3}"/>
                    </a:ext>
                  </a:extLst>
                </p:cNvPr>
                <p:cNvGrpSpPr/>
                <p:nvPr userDrawn="1"/>
              </p:nvGrpSpPr>
              <p:grpSpPr>
                <a:xfrm>
                  <a:off x="-2866744" y="827071"/>
                  <a:ext cx="168701" cy="132575"/>
                  <a:chOff x="-2866744" y="827071"/>
                  <a:chExt cx="168701" cy="132575"/>
                </a:xfrm>
              </p:grpSpPr>
              <p:cxnSp>
                <p:nvCxnSpPr>
                  <p:cNvPr id="55" name="Rechte verbindingslijn 54">
                    <a:extLst>
                      <a:ext uri="{FF2B5EF4-FFF2-40B4-BE49-F238E27FC236}">
                        <a16:creationId xmlns:a16="http://schemas.microsoft.com/office/drawing/2014/main" id="{F6CAC442-4575-9A79-44A4-2A506B6C77F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2A99C27E-1169-2D3B-BA25-161EFF7477C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C7270708-23E3-B436-EDFA-F7035E98DF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69A51CBB-E9DE-B789-7CAA-0B8FADEA0AA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3C5D3E4-9CB6-BCCB-DAFD-945363649A4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4" name="Pijl: rechts 53">
                  <a:extLst>
                    <a:ext uri="{FF2B5EF4-FFF2-40B4-BE49-F238E27FC236}">
                      <a16:creationId xmlns:a16="http://schemas.microsoft.com/office/drawing/2014/main" id="{946F9BCD-B332-86C9-A3AC-21D356D4FB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85EA9DD-C47A-10A9-EF6F-68AF7849E1A5}"/>
                  </a:ext>
                </a:extLst>
              </p:cNvPr>
              <p:cNvGrpSpPr/>
              <p:nvPr userDrawn="1"/>
            </p:nvGrpSpPr>
            <p:grpSpPr>
              <a:xfrm>
                <a:off x="-2916763" y="460171"/>
                <a:ext cx="268738" cy="248381"/>
                <a:chOff x="-2916763" y="460171"/>
                <a:chExt cx="268738" cy="248381"/>
              </a:xfrm>
            </p:grpSpPr>
            <p:sp>
              <p:nvSpPr>
                <p:cNvPr id="44" name="Rechthoek 43">
                  <a:extLst>
                    <a:ext uri="{FF2B5EF4-FFF2-40B4-BE49-F238E27FC236}">
                      <a16:creationId xmlns:a16="http://schemas.microsoft.com/office/drawing/2014/main" id="{FABBCEFE-B479-EA7F-B06C-2F2A95E8612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16561B8F-1DF8-059E-106E-98A69F79FC18}"/>
                    </a:ext>
                  </a:extLst>
                </p:cNvPr>
                <p:cNvGrpSpPr/>
                <p:nvPr userDrawn="1"/>
              </p:nvGrpSpPr>
              <p:grpSpPr>
                <a:xfrm>
                  <a:off x="-2866744" y="518074"/>
                  <a:ext cx="168701" cy="132575"/>
                  <a:chOff x="-2866744" y="518074"/>
                  <a:chExt cx="168701" cy="132575"/>
                </a:xfrm>
              </p:grpSpPr>
              <p:cxnSp>
                <p:nvCxnSpPr>
                  <p:cNvPr id="47" name="Rechte verbindingslijn 46">
                    <a:extLst>
                      <a:ext uri="{FF2B5EF4-FFF2-40B4-BE49-F238E27FC236}">
                        <a16:creationId xmlns:a16="http://schemas.microsoft.com/office/drawing/2014/main" id="{89CD2FFF-FC54-6221-4314-E4E9825F729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8" name="Rechte verbindingslijn 47">
                    <a:extLst>
                      <a:ext uri="{FF2B5EF4-FFF2-40B4-BE49-F238E27FC236}">
                        <a16:creationId xmlns:a16="http://schemas.microsoft.com/office/drawing/2014/main" id="{EFD6513B-94F5-E2BE-B3FD-AA7A6EEE20D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35D635A3-ADD4-2C74-F272-F9331FDD547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AEC96549-67FC-9C7B-BFC8-199A13F8B07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18135BB5-EB6D-509E-E324-3F3C1A89578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6" name="Pijl: rechts 45">
                  <a:extLst>
                    <a:ext uri="{FF2B5EF4-FFF2-40B4-BE49-F238E27FC236}">
                      <a16:creationId xmlns:a16="http://schemas.microsoft.com/office/drawing/2014/main" id="{D060EFC1-4B00-320A-8F2B-DCEB765B57D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28" name="Groep 27">
              <a:extLst>
                <a:ext uri="{FF2B5EF4-FFF2-40B4-BE49-F238E27FC236}">
                  <a16:creationId xmlns:a16="http://schemas.microsoft.com/office/drawing/2014/main" id="{CB22AB95-CD16-CDF7-8540-4279AD85A5D7}"/>
                </a:ext>
              </a:extLst>
            </p:cNvPr>
            <p:cNvGrpSpPr/>
            <p:nvPr userDrawn="1"/>
          </p:nvGrpSpPr>
          <p:grpSpPr>
            <a:xfrm>
              <a:off x="-938434" y="4663037"/>
              <a:ext cx="627798" cy="576693"/>
              <a:chOff x="-1753862" y="6112775"/>
              <a:chExt cx="759635" cy="697798"/>
            </a:xfrm>
          </p:grpSpPr>
          <p:grpSp>
            <p:nvGrpSpPr>
              <p:cNvPr id="29" name="Inspireren">
                <a:extLst>
                  <a:ext uri="{FF2B5EF4-FFF2-40B4-BE49-F238E27FC236}">
                    <a16:creationId xmlns:a16="http://schemas.microsoft.com/office/drawing/2014/main" id="{CF6D3E79-716F-9C5C-6480-9E4A8F1315F9}"/>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1" name="Freeform 12">
                  <a:extLst>
                    <a:ext uri="{FF2B5EF4-FFF2-40B4-BE49-F238E27FC236}">
                      <a16:creationId xmlns:a16="http://schemas.microsoft.com/office/drawing/2014/main" id="{884F1891-EBF8-7363-831B-2EA5E52A58A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2" name="Freeform 13">
                  <a:extLst>
                    <a:ext uri="{FF2B5EF4-FFF2-40B4-BE49-F238E27FC236}">
                      <a16:creationId xmlns:a16="http://schemas.microsoft.com/office/drawing/2014/main" id="{5350709C-AEC7-4ECE-096B-0E53EC05406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F9F6FCF-3F33-2B55-939F-22E97C4FFD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30" name="Tekstvak 29">
                <a:extLst>
                  <a:ext uri="{FF2B5EF4-FFF2-40B4-BE49-F238E27FC236}">
                    <a16:creationId xmlns:a16="http://schemas.microsoft.com/office/drawing/2014/main" id="{F9B7DFCC-5245-8FFE-1F4D-6A6AB3AB7DE4}"/>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244462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en (keten)schema">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57024">
            <a:off x="10938542" y="-666103"/>
            <a:ext cx="1606328" cy="1476037"/>
          </a:xfrm>
          <a:prstGeom prst="rect">
            <a:avLst/>
          </a:prstGeom>
          <a:noFill/>
          <a:ln>
            <a:noFill/>
          </a:ln>
        </p:spPr>
      </p:pic>
      <p:sp>
        <p:nvSpPr>
          <p:cNvPr id="2" name="Title 1"/>
          <p:cNvSpPr>
            <a:spLocks noGrp="1"/>
          </p:cNvSpPr>
          <p:nvPr>
            <p:ph type="title" hasCustomPrompt="1"/>
          </p:nvPr>
        </p:nvSpPr>
        <p:spPr>
          <a:xfrm>
            <a:off x="479377" y="280577"/>
            <a:ext cx="10645826" cy="1325563"/>
          </a:xfrm>
        </p:spPr>
        <p:txBody>
          <a:bodyPr>
            <a:normAutofit/>
          </a:bodyPr>
          <a:lstStyle>
            <a:lvl1pPr>
              <a:defRPr sz="3400" b="1">
                <a:solidFill>
                  <a:schemeClr val="bg2">
                    <a:lumMod val="25000"/>
                  </a:schemeClr>
                </a:solidFill>
                <a:latin typeface="Verdana" panose="020B0604030504040204" pitchFamily="34" charset="0"/>
                <a:ea typeface="Verdana" panose="020B0604030504040204" pitchFamily="34" charset="0"/>
              </a:defRPr>
            </a:lvl1pPr>
          </a:lstStyle>
          <a:p>
            <a:r>
              <a:rPr lang="nl-NL"/>
              <a:t>Titel</a:t>
            </a:r>
            <a:endParaRPr lang="en-US"/>
          </a:p>
        </p:txBody>
      </p:sp>
      <p:sp>
        <p:nvSpPr>
          <p:cNvPr id="5" name="Tijdelijke aanduiding voor afbeelding 4"/>
          <p:cNvSpPr>
            <a:spLocks noGrp="1"/>
          </p:cNvSpPr>
          <p:nvPr>
            <p:ph type="pic" sz="quarter" idx="10"/>
          </p:nvPr>
        </p:nvSpPr>
        <p:spPr>
          <a:xfrm>
            <a:off x="479377" y="1864220"/>
            <a:ext cx="10645825" cy="4805140"/>
          </a:xfrm>
        </p:spPr>
        <p:txBody>
          <a:bodyPr/>
          <a:lstStyle/>
          <a:p>
            <a:r>
              <a:rPr lang="nl-NL"/>
              <a:t>Klik op het pictogram als u een afbeelding wilt toevoegen</a:t>
            </a:r>
          </a:p>
        </p:txBody>
      </p:sp>
      <p:cxnSp>
        <p:nvCxnSpPr>
          <p:cNvPr id="15" name="Rechte verbindingslijn 14"/>
          <p:cNvCxnSpPr/>
          <p:nvPr userDrawn="1"/>
        </p:nvCxnSpPr>
        <p:spPr>
          <a:xfrm>
            <a:off x="551384" y="1246285"/>
            <a:ext cx="11089232" cy="0"/>
          </a:xfrm>
          <a:prstGeom prst="line">
            <a:avLst/>
          </a:prstGeom>
          <a:ln w="28575">
            <a:solidFill>
              <a:srgbClr val="E500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147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5" name="Tijdelijke aanduiding voor tekst 94">
            <a:extLst>
              <a:ext uri="{FF2B5EF4-FFF2-40B4-BE49-F238E27FC236}">
                <a16:creationId xmlns:a16="http://schemas.microsoft.com/office/drawing/2014/main" id="{D5EB670C-4B0C-7E82-F545-042998B8833A}"/>
              </a:ext>
            </a:extLst>
          </p:cNvPr>
          <p:cNvSpPr>
            <a:spLocks noGrp="1"/>
          </p:cNvSpPr>
          <p:nvPr>
            <p:ph type="body" sz="quarter" idx="19" hasCustomPrompt="1"/>
          </p:nvPr>
        </p:nvSpPr>
        <p:spPr>
          <a:xfrm>
            <a:off x="0" y="0"/>
            <a:ext cx="12213960" cy="6858000"/>
          </a:xfrm>
          <a:custGeom>
            <a:avLst/>
            <a:gdLst>
              <a:gd name="connsiteX0" fmla="*/ 0 w 12213960"/>
              <a:gd name="connsiteY0" fmla="*/ 0 h 6858000"/>
              <a:gd name="connsiteX1" fmla="*/ 12213960 w 12213960"/>
              <a:gd name="connsiteY1" fmla="*/ 0 h 6858000"/>
              <a:gd name="connsiteX2" fmla="*/ 12213960 w 12213960"/>
              <a:gd name="connsiteY2" fmla="*/ 6858000 h 6858000"/>
              <a:gd name="connsiteX3" fmla="*/ 0 w 122139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3960" h="6858000">
                <a:moveTo>
                  <a:pt x="0" y="0"/>
                </a:moveTo>
                <a:lnTo>
                  <a:pt x="12213960" y="0"/>
                </a:lnTo>
                <a:lnTo>
                  <a:pt x="12213960" y="6858000"/>
                </a:lnTo>
                <a:lnTo>
                  <a:pt x="0" y="6858000"/>
                </a:lnTo>
                <a:close/>
              </a:path>
            </a:pathLst>
          </a:custGeom>
          <a:solidFill>
            <a:schemeClr val="accent1"/>
          </a:solidFill>
        </p:spPr>
        <p:txBody>
          <a:bodyPr wrap="square">
            <a:noAutofit/>
          </a:bodyPr>
          <a:lstStyle>
            <a:lvl1pPr>
              <a:defRPr sz="100"/>
            </a:lvl1pPr>
          </a:lstStyle>
          <a:p>
            <a:pPr lvl="0"/>
            <a:r>
              <a:rPr lang="en-GB" dirty="0"/>
              <a:t> </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Intro</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dirty="0"/>
              <a:t> </a:t>
            </a:r>
          </a:p>
        </p:txBody>
      </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dirty="0"/>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dirty="0"/>
              <a:t> </a:t>
            </a:r>
          </a:p>
        </p:txBody>
      </p:sp>
    </p:spTree>
    <p:extLst>
      <p:ext uri="{BB962C8B-B14F-4D97-AF65-F5344CB8AC3E}">
        <p14:creationId xmlns:p14="http://schemas.microsoft.com/office/powerpoint/2010/main" val="40285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FC17-2BE9-58DD-3240-08F315B0AC42}"/>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9BB00D3-6AE7-FD1E-ED3A-3B74273FB5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2BE4EE8C-2C94-A428-72FB-EAD362DAB209}"/>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5" name="Footer Placeholder 4">
            <a:extLst>
              <a:ext uri="{FF2B5EF4-FFF2-40B4-BE49-F238E27FC236}">
                <a16:creationId xmlns:a16="http://schemas.microsoft.com/office/drawing/2014/main" id="{3DA761BE-11F1-ED4B-38F4-60FAF28E813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9E36246D-E425-91BA-279F-E8E4EB6F106F}"/>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182620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 + Image">
    <p:spTree>
      <p:nvGrpSpPr>
        <p:cNvPr id="1" name=""/>
        <p:cNvGrpSpPr/>
        <p:nvPr/>
      </p:nvGrpSpPr>
      <p:grpSpPr>
        <a:xfrm>
          <a:off x="0" y="0"/>
          <a:ext cx="0" cy="0"/>
          <a:chOff x="0" y="0"/>
          <a:chExt cx="0" cy="0"/>
        </a:xfrm>
      </p:grpSpPr>
      <p:sp>
        <p:nvSpPr>
          <p:cNvPr id="87" name="Tijdelijke aanduiding voor afbeelding 86">
            <a:extLst>
              <a:ext uri="{FF2B5EF4-FFF2-40B4-BE49-F238E27FC236}">
                <a16:creationId xmlns:a16="http://schemas.microsoft.com/office/drawing/2014/main" id="{2BD5BBE9-822C-7C9A-BB92-1547A0379E82}"/>
              </a:ext>
            </a:extLst>
          </p:cNvPr>
          <p:cNvSpPr>
            <a:spLocks noGrp="1"/>
          </p:cNvSpPr>
          <p:nvPr>
            <p:ph type="pic" sz="quarter" idx="13" hasCustomPrompt="1"/>
          </p:nvPr>
        </p:nvSpPr>
        <p:spPr>
          <a:xfrm>
            <a:off x="0" y="-367937"/>
            <a:ext cx="12192001" cy="7225935"/>
          </a:xfrm>
          <a:custGeom>
            <a:avLst/>
            <a:gdLst>
              <a:gd name="connsiteX0" fmla="*/ 11291829 w 12192001"/>
              <a:gd name="connsiteY0" fmla="*/ 0 h 7225935"/>
              <a:gd name="connsiteX1" fmla="*/ 12093104 w 12192001"/>
              <a:gd name="connsiteY1" fmla="*/ 0 h 7225935"/>
              <a:gd name="connsiteX2" fmla="*/ 12192000 w 12192001"/>
              <a:gd name="connsiteY2" fmla="*/ 98896 h 7225935"/>
              <a:gd name="connsiteX3" fmla="*/ 12192000 w 12192001"/>
              <a:gd name="connsiteY3" fmla="*/ 367937 h 7225935"/>
              <a:gd name="connsiteX4" fmla="*/ 12192001 w 12192001"/>
              <a:gd name="connsiteY4" fmla="*/ 367937 h 7225935"/>
              <a:gd name="connsiteX5" fmla="*/ 12192001 w 12192001"/>
              <a:gd name="connsiteY5" fmla="*/ 7225935 h 7225935"/>
              <a:gd name="connsiteX6" fmla="*/ 0 w 12192001"/>
              <a:gd name="connsiteY6" fmla="*/ 7225935 h 7225935"/>
              <a:gd name="connsiteX7" fmla="*/ 0 w 12192001"/>
              <a:gd name="connsiteY7" fmla="*/ 367937 h 7225935"/>
              <a:gd name="connsiteX8" fmla="*/ 11192933 w 12192001"/>
              <a:gd name="connsiteY8" fmla="*/ 367937 h 7225935"/>
              <a:gd name="connsiteX9" fmla="*/ 11192933 w 12192001"/>
              <a:gd name="connsiteY9" fmla="*/ 98896 h 7225935"/>
              <a:gd name="connsiteX10" fmla="*/ 11291829 w 12192001"/>
              <a:gd name="connsiteY10" fmla="*/ 0 h 72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7225935">
                <a:moveTo>
                  <a:pt x="11291829" y="0"/>
                </a:moveTo>
                <a:lnTo>
                  <a:pt x="12093104" y="0"/>
                </a:lnTo>
                <a:cubicBezTo>
                  <a:pt x="12147723" y="0"/>
                  <a:pt x="12192000" y="44277"/>
                  <a:pt x="12192000" y="98896"/>
                </a:cubicBezTo>
                <a:lnTo>
                  <a:pt x="12192000" y="367937"/>
                </a:lnTo>
                <a:lnTo>
                  <a:pt x="12192001" y="367937"/>
                </a:lnTo>
                <a:lnTo>
                  <a:pt x="12192001" y="7225935"/>
                </a:lnTo>
                <a:lnTo>
                  <a:pt x="0" y="7225935"/>
                </a:lnTo>
                <a:lnTo>
                  <a:pt x="0" y="367937"/>
                </a:lnTo>
                <a:lnTo>
                  <a:pt x="11192933" y="367937"/>
                </a:lnTo>
                <a:lnTo>
                  <a:pt x="11192933" y="98896"/>
                </a:lnTo>
                <a:cubicBezTo>
                  <a:pt x="11192933" y="44277"/>
                  <a:pt x="11237210" y="0"/>
                  <a:pt x="1129182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Intro + image</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dirty="0"/>
              <a:t> </a:t>
            </a:r>
          </a:p>
        </p:txBody>
      </p:sp>
      <p:grpSp>
        <p:nvGrpSpPr>
          <p:cNvPr id="3" name="INSTRUCTION">
            <a:extLst>
              <a:ext uri="{FF2B5EF4-FFF2-40B4-BE49-F238E27FC236}">
                <a16:creationId xmlns:a16="http://schemas.microsoft.com/office/drawing/2014/main" id="{3E2F00E1-7C5F-33B1-C892-04F71C9A79FF}"/>
              </a:ext>
            </a:extLst>
          </p:cNvPr>
          <p:cNvGrpSpPr/>
          <p:nvPr userDrawn="1"/>
        </p:nvGrpSpPr>
        <p:grpSpPr>
          <a:xfrm>
            <a:off x="12377595" y="0"/>
            <a:ext cx="3693114" cy="6236923"/>
            <a:chOff x="-3786165" y="0"/>
            <a:chExt cx="3693114" cy="6236923"/>
          </a:xfrm>
        </p:grpSpPr>
        <p:sp>
          <p:nvSpPr>
            <p:cNvPr id="4" name="Rechthoek 3">
              <a:extLst>
                <a:ext uri="{FF2B5EF4-FFF2-40B4-BE49-F238E27FC236}">
                  <a16:creationId xmlns:a16="http://schemas.microsoft.com/office/drawing/2014/main" id="{98FCD9F8-4484-F611-BBEF-E895C4730E6C}"/>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FA1E0B54-A26A-9667-5119-BE3262659484}"/>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DD330616-92B7-6A9C-0710-76BE1F3A5C60}"/>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8A6A246D-4C85-A736-7B91-88600AD18E7A}"/>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260243AF-4D0E-FEF5-847F-A0C4896A032B}"/>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B25EF5BD-9873-29A1-C548-7711444B0095}"/>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3F083158-70B6-1730-7F3E-BD868196D4C2}"/>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1708BA81-7B91-81D1-6882-6767C72BCBFC}"/>
                </a:ext>
              </a:extLst>
            </p:cNvPr>
            <p:cNvGrpSpPr/>
            <p:nvPr userDrawn="1"/>
          </p:nvGrpSpPr>
          <p:grpSpPr>
            <a:xfrm>
              <a:off x="-3314821" y="3054865"/>
              <a:ext cx="1558053" cy="563933"/>
              <a:chOff x="-3314821" y="2981448"/>
              <a:chExt cx="1558053" cy="563933"/>
            </a:xfrm>
          </p:grpSpPr>
          <p:sp>
            <p:nvSpPr>
              <p:cNvPr id="50" name="Rechthoek 49">
                <a:extLst>
                  <a:ext uri="{FF2B5EF4-FFF2-40B4-BE49-F238E27FC236}">
                    <a16:creationId xmlns:a16="http://schemas.microsoft.com/office/drawing/2014/main" id="{821AAE0C-F2C1-B93E-8DC1-5CE57368E2C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E8318BF0-27A8-6D18-54B9-8093D0C4970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2" name="Tekstvak 51">
                <a:extLst>
                  <a:ext uri="{FF2B5EF4-FFF2-40B4-BE49-F238E27FC236}">
                    <a16:creationId xmlns:a16="http://schemas.microsoft.com/office/drawing/2014/main" id="{752434D0-F5E4-CD22-2799-CB81FE9E3266}"/>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53" name="Tekstvak 52">
                <a:extLst>
                  <a:ext uri="{FF2B5EF4-FFF2-40B4-BE49-F238E27FC236}">
                    <a16:creationId xmlns:a16="http://schemas.microsoft.com/office/drawing/2014/main" id="{446B8ECC-C5E7-206B-0FAE-EE2D7C4EEEB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54" name="Vrije vorm: vorm 53">
                <a:extLst>
                  <a:ext uri="{FF2B5EF4-FFF2-40B4-BE49-F238E27FC236}">
                    <a16:creationId xmlns:a16="http://schemas.microsoft.com/office/drawing/2014/main" id="{E618B80E-365B-2EF0-161A-81ACA3DFDCC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5" name="Gelijkbenige driehoek 54">
                <a:extLst>
                  <a:ext uri="{FF2B5EF4-FFF2-40B4-BE49-F238E27FC236}">
                    <a16:creationId xmlns:a16="http://schemas.microsoft.com/office/drawing/2014/main" id="{6344C871-412D-49C7-B4C0-1855039E1AD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CFDFE063-C8F4-ED5F-23CC-9393891B2AAC}"/>
                  </a:ext>
                </a:extLst>
              </p:cNvPr>
              <p:cNvGrpSpPr/>
              <p:nvPr userDrawn="1"/>
            </p:nvGrpSpPr>
            <p:grpSpPr>
              <a:xfrm>
                <a:off x="-3257052" y="3032066"/>
                <a:ext cx="182309" cy="163794"/>
                <a:chOff x="12832541" y="3162395"/>
                <a:chExt cx="219532" cy="197236"/>
              </a:xfrm>
            </p:grpSpPr>
            <p:sp>
              <p:nvSpPr>
                <p:cNvPr id="61" name="Rechthoek 60">
                  <a:extLst>
                    <a:ext uri="{FF2B5EF4-FFF2-40B4-BE49-F238E27FC236}">
                      <a16:creationId xmlns:a16="http://schemas.microsoft.com/office/drawing/2014/main" id="{0A117020-0F35-DC33-6F65-D5F72B54FC9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51F910F-4FA8-A3F0-B977-754ABA0FA58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FEAC9879-18A3-CCF2-A9BF-2CE62BF0AA6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6154CCFD-067C-C1EE-24D3-85E7DA6AE27D}"/>
                  </a:ext>
                </a:extLst>
              </p:cNvPr>
              <p:cNvGrpSpPr/>
              <p:nvPr userDrawn="1"/>
            </p:nvGrpSpPr>
            <p:grpSpPr>
              <a:xfrm>
                <a:off x="-3257053" y="3276580"/>
                <a:ext cx="182309" cy="163794"/>
                <a:chOff x="12832541" y="3162395"/>
                <a:chExt cx="219532" cy="197236"/>
              </a:xfrm>
            </p:grpSpPr>
            <p:sp>
              <p:nvSpPr>
                <p:cNvPr id="58" name="Rechthoek 57">
                  <a:extLst>
                    <a:ext uri="{FF2B5EF4-FFF2-40B4-BE49-F238E27FC236}">
                      <a16:creationId xmlns:a16="http://schemas.microsoft.com/office/drawing/2014/main" id="{D5623047-6135-7EAC-3BA5-D09B45035D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09D5A97-AD6C-C912-4661-EAB74ABD391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31651751-8345-1C87-9289-31EC5E4B460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3726CC16-A516-D68E-8A9C-E912870983D9}"/>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38467C64-9E1A-114E-B42A-E11A70B1D5C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72ED52BE-E1FA-0982-FBBA-FD880BD86F8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61622F7-7D7B-7273-ACB6-8EDA7A3FDC67}"/>
                </a:ext>
              </a:extLst>
            </p:cNvPr>
            <p:cNvGrpSpPr/>
            <p:nvPr userDrawn="1"/>
          </p:nvGrpSpPr>
          <p:grpSpPr>
            <a:xfrm>
              <a:off x="-3426605" y="4716809"/>
              <a:ext cx="514284" cy="506545"/>
              <a:chOff x="12617641" y="3403239"/>
              <a:chExt cx="752963" cy="741634"/>
            </a:xfrm>
          </p:grpSpPr>
          <p:grpSp>
            <p:nvGrpSpPr>
              <p:cNvPr id="34" name="Groep 33">
                <a:extLst>
                  <a:ext uri="{FF2B5EF4-FFF2-40B4-BE49-F238E27FC236}">
                    <a16:creationId xmlns:a16="http://schemas.microsoft.com/office/drawing/2014/main" id="{CDD560A0-2B07-7662-5388-5FC372A58F46}"/>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723AFA3F-F112-020A-9296-54CFE8A84897}"/>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1ECD14B4-236C-228E-8051-F5AB8CCADAD7}"/>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D16F7CBA-F14C-20AB-F4CC-F85C12F90F1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84FD2C3-83E7-6E22-CC9F-41BE68F56E4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3D5AC1FB-5F3E-E5BE-468C-3AE55E3E985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E1036129-F207-8CBC-50D8-4235B0F1C1E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8B7423D6-D8B5-8168-10E7-8F2A6DFA3CC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F948E953-2A36-74EF-BBB1-E90F9320223B}"/>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54E78F4A-CE47-5007-89DD-B60BC2FBB1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E611EE0-6B39-72D1-754E-825F744D61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E84DAD40-41A0-0440-9515-7205FF2FE48C}"/>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5164DD4D-6807-3B3B-94D5-359D7954D1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48B5B36B-8C46-7089-7307-76937D1F5F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73484AD3-0AA3-CC3D-CB7C-41FE65FE5F5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D06396DD-9105-9971-FD3F-E7397BED503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51E37C4-5C36-CDBB-7D5D-4462903E0E2F}"/>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6E2BEC58-943B-9094-B3BA-CD0EEE93FAC3}"/>
                </a:ext>
              </a:extLst>
            </p:cNvPr>
            <p:cNvGrpSpPr/>
            <p:nvPr userDrawn="1"/>
          </p:nvGrpSpPr>
          <p:grpSpPr>
            <a:xfrm>
              <a:off x="-376736" y="5282697"/>
              <a:ext cx="283685" cy="283685"/>
              <a:chOff x="-510741" y="5913713"/>
              <a:chExt cx="267555" cy="267555"/>
            </a:xfrm>
          </p:grpSpPr>
          <p:sp>
            <p:nvSpPr>
              <p:cNvPr id="32" name="Ovaal 31">
                <a:extLst>
                  <a:ext uri="{FF2B5EF4-FFF2-40B4-BE49-F238E27FC236}">
                    <a16:creationId xmlns:a16="http://schemas.microsoft.com/office/drawing/2014/main" id="{52D478C8-A8F6-A04C-062C-42BD7AC7FF9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3139BC65-C225-7BA4-B1E3-F293CB06D8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C8ED223F-12FC-D951-8B18-813542A492F4}"/>
                </a:ext>
              </a:extLst>
            </p:cNvPr>
            <p:cNvGrpSpPr/>
            <p:nvPr userDrawn="1"/>
          </p:nvGrpSpPr>
          <p:grpSpPr>
            <a:xfrm>
              <a:off x="-938434" y="5546300"/>
              <a:ext cx="627798" cy="576693"/>
              <a:chOff x="-938434" y="4570310"/>
              <a:chExt cx="627798" cy="576693"/>
            </a:xfrm>
          </p:grpSpPr>
          <p:grpSp>
            <p:nvGrpSpPr>
              <p:cNvPr id="27" name="Inspireren">
                <a:extLst>
                  <a:ext uri="{FF2B5EF4-FFF2-40B4-BE49-F238E27FC236}">
                    <a16:creationId xmlns:a16="http://schemas.microsoft.com/office/drawing/2014/main" id="{92B15405-D3D2-0CBC-3A1F-B6A516EE5D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E7B7A8D4-B6BA-1766-3519-09147194E20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0" name="Freeform 13">
                  <a:extLst>
                    <a:ext uri="{FF2B5EF4-FFF2-40B4-BE49-F238E27FC236}">
                      <a16:creationId xmlns:a16="http://schemas.microsoft.com/office/drawing/2014/main" id="{46E4A57F-BF31-FDCA-B156-5E5BF14FA1B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1" name="Freeform 14">
                  <a:extLst>
                    <a:ext uri="{FF2B5EF4-FFF2-40B4-BE49-F238E27FC236}">
                      <a16:creationId xmlns:a16="http://schemas.microsoft.com/office/drawing/2014/main" id="{E6CC8CEF-30B8-0A8F-22A1-392C28F4831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 name="Tekstvak 27">
                <a:extLst>
                  <a:ext uri="{FF2B5EF4-FFF2-40B4-BE49-F238E27FC236}">
                    <a16:creationId xmlns:a16="http://schemas.microsoft.com/office/drawing/2014/main" id="{8876518C-4D43-6F80-48F2-893DB69A18B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762B64F2-22A3-3192-F2B0-A9A03493C43D}"/>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5F86D77-E6AF-D76F-AB9E-D8F40F914721}"/>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F17A359B-1B6D-17A7-8BC5-E2333246D015}"/>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4" name="Groep 23">
                  <a:extLst>
                    <a:ext uri="{FF2B5EF4-FFF2-40B4-BE49-F238E27FC236}">
                      <a16:creationId xmlns:a16="http://schemas.microsoft.com/office/drawing/2014/main" id="{116AA964-9F13-70EC-6EAF-A317B1EEF94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A1677E41-364D-340D-4985-354E8BA8480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6" name="Vrije vorm: vorm 25">
                    <a:extLst>
                      <a:ext uri="{FF2B5EF4-FFF2-40B4-BE49-F238E27FC236}">
                        <a16:creationId xmlns:a16="http://schemas.microsoft.com/office/drawing/2014/main" id="{AE492D64-B863-F9AC-0349-0A968E89335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2" name="Tekstvak 21">
                <a:extLst>
                  <a:ext uri="{FF2B5EF4-FFF2-40B4-BE49-F238E27FC236}">
                    <a16:creationId xmlns:a16="http://schemas.microsoft.com/office/drawing/2014/main" id="{61648DB0-3D23-22CC-E97E-8E6C2E430DA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dirty="0"/>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dirty="0"/>
              <a:t> </a:t>
            </a:r>
          </a:p>
        </p:txBody>
      </p:sp>
      <p:grpSp>
        <p:nvGrpSpPr>
          <p:cNvPr id="88" name="INSTRUCTION">
            <a:extLst>
              <a:ext uri="{FF2B5EF4-FFF2-40B4-BE49-F238E27FC236}">
                <a16:creationId xmlns:a16="http://schemas.microsoft.com/office/drawing/2014/main" id="{D4E8BBDD-E14F-D2A9-37AB-D2D0BE359A3E}"/>
              </a:ext>
            </a:extLst>
          </p:cNvPr>
          <p:cNvGrpSpPr/>
          <p:nvPr userDrawn="1"/>
        </p:nvGrpSpPr>
        <p:grpSpPr>
          <a:xfrm>
            <a:off x="12274716" y="-1581150"/>
            <a:ext cx="3695970" cy="1397380"/>
            <a:chOff x="-3889316" y="-1581150"/>
            <a:chExt cx="3695970" cy="1397380"/>
          </a:xfrm>
        </p:grpSpPr>
        <p:sp>
          <p:nvSpPr>
            <p:cNvPr id="89" name="Rechthoek 88">
              <a:extLst>
                <a:ext uri="{FF2B5EF4-FFF2-40B4-BE49-F238E27FC236}">
                  <a16:creationId xmlns:a16="http://schemas.microsoft.com/office/drawing/2014/main" id="{ABE1FF78-56C9-5310-DB3D-76DAB6340794}"/>
                </a:ext>
              </a:extLst>
            </p:cNvPr>
            <p:cNvSpPr/>
            <p:nvPr userDrawn="1"/>
          </p:nvSpPr>
          <p:spPr>
            <a:xfrm>
              <a:off x="-3786437" y="-1581150"/>
              <a:ext cx="3593091" cy="139738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 an image</a:t>
              </a:r>
            </a:p>
          </p:txBody>
        </p:sp>
        <p:sp>
          <p:nvSpPr>
            <p:cNvPr id="90" name="Rechthoek 89">
              <a:extLst>
                <a:ext uri="{FF2B5EF4-FFF2-40B4-BE49-F238E27FC236}">
                  <a16:creationId xmlns:a16="http://schemas.microsoft.com/office/drawing/2014/main" id="{D10E0633-75E5-4A25-C563-A4BB77BBF660}"/>
                </a:ext>
              </a:extLst>
            </p:cNvPr>
            <p:cNvSpPr/>
            <p:nvPr userDrawn="1"/>
          </p:nvSpPr>
          <p:spPr>
            <a:xfrm>
              <a:off x="-3603859" y="-1143000"/>
              <a:ext cx="3229126" cy="80682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If necessary, delete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existing image 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1" name="Gelijkbenige driehoek 90">
              <a:extLst>
                <a:ext uri="{FF2B5EF4-FFF2-40B4-BE49-F238E27FC236}">
                  <a16:creationId xmlns:a16="http://schemas.microsoft.com/office/drawing/2014/main" id="{F82E3781-B4EC-1ABD-74F5-F09C90343BDB}"/>
                </a:ext>
              </a:extLst>
            </p:cNvPr>
            <p:cNvSpPr/>
            <p:nvPr userDrawn="1"/>
          </p:nvSpPr>
          <p:spPr>
            <a:xfrm rot="16200000" flipH="1">
              <a:off x="-3925504" y="-351896"/>
              <a:ext cx="175255" cy="10287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9041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00DC432-64D9-DEB8-549D-C08F1A582537}"/>
              </a:ext>
            </a:extLst>
          </p:cNvPr>
          <p:cNvSpPr>
            <a:spLocks noGrp="1"/>
          </p:cNvSpPr>
          <p:nvPr>
            <p:ph type="pic" sz="quarter" idx="13" hasCustomPrompt="1"/>
          </p:nvPr>
        </p:nvSpPr>
        <p:spPr>
          <a:xfrm>
            <a:off x="193040" y="225425"/>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81" name="Tijdelijke aanduiding voor tekst 18">
            <a:extLst>
              <a:ext uri="{FF2B5EF4-FFF2-40B4-BE49-F238E27FC236}">
                <a16:creationId xmlns:a16="http://schemas.microsoft.com/office/drawing/2014/main" id="{214CE215-5014-EDA2-FDD2-5B4BE6E090AF}"/>
              </a:ext>
            </a:extLst>
          </p:cNvPr>
          <p:cNvSpPr>
            <a:spLocks noGrp="1"/>
          </p:cNvSpPr>
          <p:nvPr>
            <p:ph type="body" sz="quarter" idx="47" hasCustomPrompt="1"/>
          </p:nvPr>
        </p:nvSpPr>
        <p:spPr>
          <a:xfrm rot="5400000">
            <a:off x="8170670" y="2772809"/>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accent4"/>
          </a:solidFill>
        </p:spPr>
        <p:txBody>
          <a:bodyPr wrap="square">
            <a:noAutofit/>
          </a:bodyPr>
          <a:lstStyle>
            <a:lvl1pPr>
              <a:defRPr sz="100"/>
            </a:lvl1pPr>
          </a:lstStyle>
          <a:p>
            <a:pPr lvl="0"/>
            <a:r>
              <a:rPr lang="en-GB" dirty="0"/>
              <a:t>  </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097680" y="5384402"/>
            <a:ext cx="3240000" cy="304029"/>
          </a:xfrm>
        </p:spPr>
        <p:txBody>
          <a:bodyPr anchor="t"/>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dirty="0"/>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8097679" y="5669589"/>
            <a:ext cx="2338417" cy="395785"/>
          </a:xfrm>
          <a:prstGeom prst="rect">
            <a:avLst/>
          </a:prstGeom>
        </p:spPr>
        <p:txBody>
          <a:bodyPr vert="horz" lIns="0" tIns="0" rIns="0" bIns="0" rtlCol="0" anchor="ctr">
            <a:noAutofit/>
          </a:bodyPr>
          <a:lstStyle>
            <a:lvl1pPr algn="l">
              <a:defRPr sz="1400">
                <a:solidFill>
                  <a:schemeClr val="bg1"/>
                </a:solidFill>
              </a:defRPr>
            </a:lvl1pPr>
          </a:lstStyle>
          <a:p>
            <a:fld id="{1D689034-9EBE-4E64-9111-A20F14D1C2AD}" type="datetime3">
              <a:rPr lang="en-GB" smtClean="0"/>
              <a:t>24 August, 2023</a:t>
            </a:fld>
            <a:endParaRPr lang="en-GB" dirty="0"/>
          </a:p>
        </p:txBody>
      </p:sp>
      <p:sp>
        <p:nvSpPr>
          <p:cNvPr id="7" name="Tijdelijke aanduiding voor titel 1">
            <a:extLst>
              <a:ext uri="{FF2B5EF4-FFF2-40B4-BE49-F238E27FC236}">
                <a16:creationId xmlns:a16="http://schemas.microsoft.com/office/drawing/2014/main" id="{A76CA5E7-D809-E5FC-B167-ECFE95C44EAC}"/>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Title slide #2</a:t>
            </a:r>
          </a:p>
        </p:txBody>
      </p:sp>
      <p:sp>
        <p:nvSpPr>
          <p:cNvPr id="9" name="Tijdelijke aanduiding voor tekst 8">
            <a:extLst>
              <a:ext uri="{FF2B5EF4-FFF2-40B4-BE49-F238E27FC236}">
                <a16:creationId xmlns:a16="http://schemas.microsoft.com/office/drawing/2014/main" id="{770BE926-BB45-F4B8-2FBE-77EFAF075D9C}"/>
              </a:ext>
            </a:extLst>
          </p:cNvPr>
          <p:cNvSpPr>
            <a:spLocks noGrp="1"/>
          </p:cNvSpPr>
          <p:nvPr>
            <p:ph type="body" sz="quarter" idx="19" hasCustomPrompt="1"/>
          </p:nvPr>
        </p:nvSpPr>
        <p:spPr>
          <a:xfrm>
            <a:off x="8097680" y="3446120"/>
            <a:ext cx="3240000" cy="1773202"/>
          </a:xfrm>
        </p:spPr>
        <p:txBody>
          <a:bodyPr anchor="b"/>
          <a:lstStyle>
            <a:lvl1pPr>
              <a:lnSpc>
                <a:spcPct val="80000"/>
              </a:lnSpc>
              <a:defRPr sz="4600" b="1" baseline="0">
                <a:solidFill>
                  <a:schemeClr val="bg1"/>
                </a:solidFill>
                <a:latin typeface="+mj-lt"/>
              </a:defRPr>
            </a:lvl1pPr>
          </a:lstStyle>
          <a:p>
            <a:r>
              <a:rPr lang="en-GB" dirty="0"/>
              <a:t>Place the title of the presentation</a:t>
            </a:r>
          </a:p>
        </p:txBody>
      </p:sp>
    </p:spTree>
    <p:extLst>
      <p:ext uri="{BB962C8B-B14F-4D97-AF65-F5344CB8AC3E}">
        <p14:creationId xmlns:p14="http://schemas.microsoft.com/office/powerpoint/2010/main" val="30656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1">
                                            <p:bg/>
                                          </p:spTgt>
                                        </p:tgtEl>
                                        <p:attrNameLst>
                                          <p:attrName>style.visibility</p:attrName>
                                        </p:attrNameLst>
                                      </p:cBhvr>
                                      <p:to>
                                        <p:strVal val="visible"/>
                                      </p:to>
                                    </p:set>
                                    <p:anim calcmode="lin" valueType="num">
                                      <p:cBhvr additive="base">
                                        <p:cTn id="7" dur="1250" fill="hold"/>
                                        <p:tgtEl>
                                          <p:spTgt spid="81">
                                            <p:bg/>
                                          </p:spTgt>
                                        </p:tgtEl>
                                        <p:attrNameLst>
                                          <p:attrName>ppt_x</p:attrName>
                                        </p:attrNameLst>
                                      </p:cBhvr>
                                      <p:tavLst>
                                        <p:tav tm="0">
                                          <p:val>
                                            <p:strVal val="1+#ppt_w/2"/>
                                          </p:val>
                                        </p:tav>
                                        <p:tav tm="100000">
                                          <p:val>
                                            <p:strVal val="#ppt_x"/>
                                          </p:val>
                                        </p:tav>
                                      </p:tavLst>
                                    </p:anim>
                                    <p:anim calcmode="lin" valueType="num">
                                      <p:cBhvr additive="base">
                                        <p:cTn id="8" dur="125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anim calcmode="lin" valueType="num">
                                      <p:cBhvr additive="base">
                                        <p:cTn id="11" dur="1250" fill="hold"/>
                                        <p:tgtEl>
                                          <p:spTgt spid="81">
                                            <p:txEl>
                                              <p:pRg st="0" end="0"/>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fade">
                                      <p:cBhvr>
                                        <p:cTn id="24" dur="1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animBg="1">
        <p:tmplLst>
          <p:tmpl>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duction 1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3"/>
            <a:ext cx="3939328" cy="4213225"/>
          </a:xfrm>
          <a:prstGeom prst="roundRect">
            <a:avLst>
              <a:gd name="adj" fmla="val 3549"/>
            </a:avLst>
          </a:pr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Introduction 1x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5271109" y="2106637"/>
            <a:ext cx="5400000" cy="276999"/>
          </a:xfrm>
        </p:spPr>
        <p:txBody>
          <a:bodyPr>
            <a:spAutoFit/>
          </a:bodyPr>
          <a:lstStyle>
            <a:lvl1pPr marL="0" indent="0">
              <a:buFontTx/>
              <a:buNone/>
              <a:defRPr sz="20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5271109" y="3437571"/>
            <a:ext cx="5400000" cy="2080570"/>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Mauris et orci.</a:t>
            </a:r>
          </a:p>
          <a:p>
            <a:pPr lvl="0"/>
            <a:endParaRPr lang="en-GB" noProof="0" dirty="0"/>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5271108" y="2600252"/>
            <a:ext cx="5400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5271109" y="2862061"/>
            <a:ext cx="5400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5271109" y="1696003"/>
            <a:ext cx="5400000" cy="443198"/>
          </a:xfrm>
        </p:spPr>
        <p:txBody>
          <a:bodyPr>
            <a:spAutoFit/>
          </a:bodyPr>
          <a:lstStyle>
            <a:lvl1pPr marL="0" indent="0">
              <a:buFontTx/>
              <a:buNone/>
              <a:defRPr sz="32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5656309" y="2089997"/>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74" name="INSTRUCTION">
            <a:extLst>
              <a:ext uri="{FF2B5EF4-FFF2-40B4-BE49-F238E27FC236}">
                <a16:creationId xmlns:a16="http://schemas.microsoft.com/office/drawing/2014/main" id="{B6338F45-0553-84D3-2251-DA19E6246A59}"/>
              </a:ext>
            </a:extLst>
          </p:cNvPr>
          <p:cNvGrpSpPr/>
          <p:nvPr userDrawn="1"/>
        </p:nvGrpSpPr>
        <p:grpSpPr>
          <a:xfrm>
            <a:off x="-3786164" y="0"/>
            <a:ext cx="3693113" cy="5054643"/>
            <a:chOff x="-3786164" y="0"/>
            <a:chExt cx="3693113" cy="5054643"/>
          </a:xfrm>
        </p:grpSpPr>
        <p:sp>
          <p:nvSpPr>
            <p:cNvPr id="75" name="Rechthoek 74">
              <a:extLst>
                <a:ext uri="{FF2B5EF4-FFF2-40B4-BE49-F238E27FC236}">
                  <a16:creationId xmlns:a16="http://schemas.microsoft.com/office/drawing/2014/main" id="{51C12583-5887-EB9A-7B96-3434633A1B9D}"/>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6" name="Rechthoek 75">
              <a:extLst>
                <a:ext uri="{FF2B5EF4-FFF2-40B4-BE49-F238E27FC236}">
                  <a16:creationId xmlns:a16="http://schemas.microsoft.com/office/drawing/2014/main" id="{77147CFF-7053-35E9-5D42-5037487152E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77" name="Ovaal 76">
              <a:extLst>
                <a:ext uri="{FF2B5EF4-FFF2-40B4-BE49-F238E27FC236}">
                  <a16:creationId xmlns:a16="http://schemas.microsoft.com/office/drawing/2014/main" id="{060693C9-E94E-98BB-EC9D-AC9324CAD8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8903CF43-442B-1832-B85E-1C1E4546008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6051E6EF-EECB-4209-83B2-E29C6B03889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C4CBEB17-1732-B32F-91C5-923E18BD73F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1" name="Rechthoek 80">
              <a:extLst>
                <a:ext uri="{FF2B5EF4-FFF2-40B4-BE49-F238E27FC236}">
                  <a16:creationId xmlns:a16="http://schemas.microsoft.com/office/drawing/2014/main" id="{6B33D186-157D-E30B-2F23-0BC86D899A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2" name="Ovaal 81">
              <a:extLst>
                <a:ext uri="{FF2B5EF4-FFF2-40B4-BE49-F238E27FC236}">
                  <a16:creationId xmlns:a16="http://schemas.microsoft.com/office/drawing/2014/main" id="{2B1D34EE-D924-8D47-5CAB-715C758E439A}"/>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3FA6A19F-7D0D-E517-6BCF-6B8D59E7252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4" name="Groep 83">
              <a:extLst>
                <a:ext uri="{FF2B5EF4-FFF2-40B4-BE49-F238E27FC236}">
                  <a16:creationId xmlns:a16="http://schemas.microsoft.com/office/drawing/2014/main" id="{9970A62E-6B72-A74C-D3C5-4518CA462EA0}"/>
                </a:ext>
              </a:extLst>
            </p:cNvPr>
            <p:cNvGrpSpPr/>
            <p:nvPr userDrawn="1"/>
          </p:nvGrpSpPr>
          <p:grpSpPr>
            <a:xfrm>
              <a:off x="-3414453" y="3534339"/>
              <a:ext cx="514284" cy="506545"/>
              <a:chOff x="12617641" y="3403239"/>
              <a:chExt cx="752963" cy="741634"/>
            </a:xfrm>
          </p:grpSpPr>
          <p:grpSp>
            <p:nvGrpSpPr>
              <p:cNvPr id="101" name="Groep 100">
                <a:extLst>
                  <a:ext uri="{FF2B5EF4-FFF2-40B4-BE49-F238E27FC236}">
                    <a16:creationId xmlns:a16="http://schemas.microsoft.com/office/drawing/2014/main" id="{5D6F782A-5A5B-BB2B-B27C-348C5E5DAD78}"/>
                  </a:ext>
                </a:extLst>
              </p:cNvPr>
              <p:cNvGrpSpPr/>
              <p:nvPr userDrawn="1"/>
            </p:nvGrpSpPr>
            <p:grpSpPr>
              <a:xfrm>
                <a:off x="12771530" y="3403239"/>
                <a:ext cx="467176" cy="448491"/>
                <a:chOff x="12782157" y="3403239"/>
                <a:chExt cx="467176" cy="448491"/>
              </a:xfrm>
            </p:grpSpPr>
            <p:grpSp>
              <p:nvGrpSpPr>
                <p:cNvPr id="104" name="Groep 103">
                  <a:extLst>
                    <a:ext uri="{FF2B5EF4-FFF2-40B4-BE49-F238E27FC236}">
                      <a16:creationId xmlns:a16="http://schemas.microsoft.com/office/drawing/2014/main" id="{E55BCC43-8AF7-C4E4-7849-AF42BA19B3C2}"/>
                    </a:ext>
                  </a:extLst>
                </p:cNvPr>
                <p:cNvGrpSpPr/>
                <p:nvPr userDrawn="1"/>
              </p:nvGrpSpPr>
              <p:grpSpPr>
                <a:xfrm>
                  <a:off x="12782157" y="3403239"/>
                  <a:ext cx="412976" cy="396132"/>
                  <a:chOff x="13554906" y="3320109"/>
                  <a:chExt cx="443917" cy="425811"/>
                </a:xfrm>
              </p:grpSpPr>
              <p:grpSp>
                <p:nvGrpSpPr>
                  <p:cNvPr id="111" name="Groep 110">
                    <a:extLst>
                      <a:ext uri="{FF2B5EF4-FFF2-40B4-BE49-F238E27FC236}">
                        <a16:creationId xmlns:a16="http://schemas.microsoft.com/office/drawing/2014/main" id="{798DDBDE-8F0A-7BEF-3A92-01D7AA3186EF}"/>
                      </a:ext>
                    </a:extLst>
                  </p:cNvPr>
                  <p:cNvGrpSpPr/>
                  <p:nvPr userDrawn="1"/>
                </p:nvGrpSpPr>
                <p:grpSpPr>
                  <a:xfrm>
                    <a:off x="13554906" y="3320109"/>
                    <a:ext cx="443917" cy="425811"/>
                    <a:chOff x="12909684" y="1276143"/>
                    <a:chExt cx="443917" cy="425811"/>
                  </a:xfrm>
                </p:grpSpPr>
                <p:sp>
                  <p:nvSpPr>
                    <p:cNvPr id="114" name="Rechthoek 113">
                      <a:extLst>
                        <a:ext uri="{FF2B5EF4-FFF2-40B4-BE49-F238E27FC236}">
                          <a16:creationId xmlns:a16="http://schemas.microsoft.com/office/drawing/2014/main" id="{C3C54DBD-C294-625D-5D7E-7F37106C948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48C7CD2A-8FA8-A169-CADB-8CCBED30822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6" name="Ovaal 115">
                      <a:extLst>
                        <a:ext uri="{FF2B5EF4-FFF2-40B4-BE49-F238E27FC236}">
                          <a16:creationId xmlns:a16="http://schemas.microsoft.com/office/drawing/2014/main" id="{9AB299F4-BB2E-F6E1-D5AF-C29CEBB8E64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12" name="Afbeelding 111">
                    <a:extLst>
                      <a:ext uri="{FF2B5EF4-FFF2-40B4-BE49-F238E27FC236}">
                        <a16:creationId xmlns:a16="http://schemas.microsoft.com/office/drawing/2014/main" id="{972DEF9C-6130-C340-03A5-3D76463585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3" name="Afbeelding 112">
                    <a:extLst>
                      <a:ext uri="{FF2B5EF4-FFF2-40B4-BE49-F238E27FC236}">
                        <a16:creationId xmlns:a16="http://schemas.microsoft.com/office/drawing/2014/main" id="{C49308C8-3D35-1449-130C-7E334BD1863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5" name="Groep 104">
                  <a:extLst>
                    <a:ext uri="{FF2B5EF4-FFF2-40B4-BE49-F238E27FC236}">
                      <a16:creationId xmlns:a16="http://schemas.microsoft.com/office/drawing/2014/main" id="{35C3D808-C46B-A0D3-87D6-9B3251D44009}"/>
                    </a:ext>
                  </a:extLst>
                </p:cNvPr>
                <p:cNvGrpSpPr/>
                <p:nvPr userDrawn="1"/>
              </p:nvGrpSpPr>
              <p:grpSpPr>
                <a:xfrm>
                  <a:off x="13103513" y="3705268"/>
                  <a:ext cx="145820" cy="146462"/>
                  <a:chOff x="13096169" y="3602278"/>
                  <a:chExt cx="145820" cy="146462"/>
                </a:xfrm>
              </p:grpSpPr>
              <p:sp>
                <p:nvSpPr>
                  <p:cNvPr id="109" name="Rechthoek 108">
                    <a:extLst>
                      <a:ext uri="{FF2B5EF4-FFF2-40B4-BE49-F238E27FC236}">
                        <a16:creationId xmlns:a16="http://schemas.microsoft.com/office/drawing/2014/main" id="{88F1CF26-EE38-BAE3-0D5C-9DFAE49184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C26F0964-0E62-03B0-AF5D-63A2C754E3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E73D86B5-C8AA-F091-945E-B918BAE86FD3}"/>
                    </a:ext>
                  </a:extLst>
                </p:cNvPr>
                <p:cNvGrpSpPr/>
                <p:nvPr userDrawn="1"/>
              </p:nvGrpSpPr>
              <p:grpSpPr>
                <a:xfrm rot="10800000">
                  <a:off x="13061402" y="3665637"/>
                  <a:ext cx="145820" cy="146462"/>
                  <a:chOff x="13096169" y="3602278"/>
                  <a:chExt cx="145820" cy="146462"/>
                </a:xfrm>
              </p:grpSpPr>
              <p:sp>
                <p:nvSpPr>
                  <p:cNvPr id="107" name="Rechthoek 106">
                    <a:extLst>
                      <a:ext uri="{FF2B5EF4-FFF2-40B4-BE49-F238E27FC236}">
                        <a16:creationId xmlns:a16="http://schemas.microsoft.com/office/drawing/2014/main" id="{F6EA707F-84DB-6189-B465-29271C43EF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BDB3B15-3D94-BE84-BAF6-16310889CD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2" name="Rechthoek 101">
                <a:extLst>
                  <a:ext uri="{FF2B5EF4-FFF2-40B4-BE49-F238E27FC236}">
                    <a16:creationId xmlns:a16="http://schemas.microsoft.com/office/drawing/2014/main" id="{2890D34D-9AE5-F9DF-A68C-E6732793698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03" name="Gelijkbenige driehoek 102">
                <a:extLst>
                  <a:ext uri="{FF2B5EF4-FFF2-40B4-BE49-F238E27FC236}">
                    <a16:creationId xmlns:a16="http://schemas.microsoft.com/office/drawing/2014/main" id="{79ECBA4D-D273-2065-23FE-108434BDBF6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5" name="ICOON_info">
              <a:extLst>
                <a:ext uri="{FF2B5EF4-FFF2-40B4-BE49-F238E27FC236}">
                  <a16:creationId xmlns:a16="http://schemas.microsoft.com/office/drawing/2014/main" id="{05580824-0AA3-5810-5269-0EBA2E11BEEC}"/>
                </a:ext>
              </a:extLst>
            </p:cNvPr>
            <p:cNvGrpSpPr/>
            <p:nvPr userDrawn="1"/>
          </p:nvGrpSpPr>
          <p:grpSpPr>
            <a:xfrm>
              <a:off x="-376736" y="4055594"/>
              <a:ext cx="283685" cy="283685"/>
              <a:chOff x="-510741" y="5913713"/>
              <a:chExt cx="267555" cy="267555"/>
            </a:xfrm>
          </p:grpSpPr>
          <p:sp>
            <p:nvSpPr>
              <p:cNvPr id="99" name="Ovaal 98">
                <a:extLst>
                  <a:ext uri="{FF2B5EF4-FFF2-40B4-BE49-F238E27FC236}">
                    <a16:creationId xmlns:a16="http://schemas.microsoft.com/office/drawing/2014/main" id="{A9A77014-6F47-E2BB-C2C4-EC7E7F64F61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EB3BE875-91E4-BC75-EC9C-599571F8DF6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E06C7009-3827-7A72-2F1D-B96A15DC605B}"/>
                </a:ext>
              </a:extLst>
            </p:cNvPr>
            <p:cNvGrpSpPr/>
            <p:nvPr userDrawn="1"/>
          </p:nvGrpSpPr>
          <p:grpSpPr>
            <a:xfrm>
              <a:off x="-938434" y="4364020"/>
              <a:ext cx="627798" cy="576693"/>
              <a:chOff x="-938434" y="4570310"/>
              <a:chExt cx="627798" cy="576693"/>
            </a:xfrm>
          </p:grpSpPr>
          <p:grpSp>
            <p:nvGrpSpPr>
              <p:cNvPr id="94" name="Inspireren">
                <a:extLst>
                  <a:ext uri="{FF2B5EF4-FFF2-40B4-BE49-F238E27FC236}">
                    <a16:creationId xmlns:a16="http://schemas.microsoft.com/office/drawing/2014/main" id="{215C5C77-0E24-A978-E988-B4C2E60E22F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6" name="Freeform 12">
                  <a:extLst>
                    <a:ext uri="{FF2B5EF4-FFF2-40B4-BE49-F238E27FC236}">
                      <a16:creationId xmlns:a16="http://schemas.microsoft.com/office/drawing/2014/main" id="{48B5DFB5-0DB0-2158-E65D-BBBE512B861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7" name="Freeform 13">
                  <a:extLst>
                    <a:ext uri="{FF2B5EF4-FFF2-40B4-BE49-F238E27FC236}">
                      <a16:creationId xmlns:a16="http://schemas.microsoft.com/office/drawing/2014/main" id="{01122CED-7FB3-EBC8-FBD5-244FAD244C8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8" name="Freeform 14">
                  <a:extLst>
                    <a:ext uri="{FF2B5EF4-FFF2-40B4-BE49-F238E27FC236}">
                      <a16:creationId xmlns:a16="http://schemas.microsoft.com/office/drawing/2014/main" id="{FE3ECDC4-0CD5-DAB1-594E-4410DB8EECF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95" name="Tekstvak 94">
                <a:extLst>
                  <a:ext uri="{FF2B5EF4-FFF2-40B4-BE49-F238E27FC236}">
                    <a16:creationId xmlns:a16="http://schemas.microsoft.com/office/drawing/2014/main" id="{0080C120-7C4B-9AE0-8AE3-AE2008154A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7" name="Groep 86">
              <a:extLst>
                <a:ext uri="{FF2B5EF4-FFF2-40B4-BE49-F238E27FC236}">
                  <a16:creationId xmlns:a16="http://schemas.microsoft.com/office/drawing/2014/main" id="{E260A694-282E-AB34-C3BE-C11A07E4E896}"/>
                </a:ext>
              </a:extLst>
            </p:cNvPr>
            <p:cNvGrpSpPr/>
            <p:nvPr userDrawn="1"/>
          </p:nvGrpSpPr>
          <p:grpSpPr>
            <a:xfrm>
              <a:off x="-3365484" y="1226982"/>
              <a:ext cx="446937" cy="406485"/>
              <a:chOff x="-3563526" y="1409294"/>
              <a:chExt cx="354190" cy="322133"/>
            </a:xfrm>
          </p:grpSpPr>
          <p:grpSp>
            <p:nvGrpSpPr>
              <p:cNvPr id="88" name="Groep 87">
                <a:extLst>
                  <a:ext uri="{FF2B5EF4-FFF2-40B4-BE49-F238E27FC236}">
                    <a16:creationId xmlns:a16="http://schemas.microsoft.com/office/drawing/2014/main" id="{F7B41748-6F22-67F2-B452-720FACBA503C}"/>
                  </a:ext>
                </a:extLst>
              </p:cNvPr>
              <p:cNvGrpSpPr/>
              <p:nvPr userDrawn="1"/>
            </p:nvGrpSpPr>
            <p:grpSpPr>
              <a:xfrm>
                <a:off x="-3499992" y="1409294"/>
                <a:ext cx="225195" cy="195499"/>
                <a:chOff x="8987389" y="1361199"/>
                <a:chExt cx="2200275" cy="1914525"/>
              </a:xfrm>
            </p:grpSpPr>
            <p:sp>
              <p:nvSpPr>
                <p:cNvPr id="90" name="Vrije vorm: vorm 89">
                  <a:extLst>
                    <a:ext uri="{FF2B5EF4-FFF2-40B4-BE49-F238E27FC236}">
                      <a16:creationId xmlns:a16="http://schemas.microsoft.com/office/drawing/2014/main" id="{CF880C73-22FD-1A18-4A74-52CB706E17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91" name="Groep 90">
                  <a:extLst>
                    <a:ext uri="{FF2B5EF4-FFF2-40B4-BE49-F238E27FC236}">
                      <a16:creationId xmlns:a16="http://schemas.microsoft.com/office/drawing/2014/main" id="{F5617FCE-ADC7-CB21-2DC5-2E8358A6F1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2" name="Vrije vorm: vorm 91">
                    <a:extLst>
                      <a:ext uri="{FF2B5EF4-FFF2-40B4-BE49-F238E27FC236}">
                        <a16:creationId xmlns:a16="http://schemas.microsoft.com/office/drawing/2014/main" id="{59D1CA4B-AD22-D1A3-418E-99C0FE1226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93" name="Vrije vorm: vorm 92">
                    <a:extLst>
                      <a:ext uri="{FF2B5EF4-FFF2-40B4-BE49-F238E27FC236}">
                        <a16:creationId xmlns:a16="http://schemas.microsoft.com/office/drawing/2014/main" id="{CF7E780D-525E-CB9F-BB14-3BEFDAA9AAE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89" name="Tekstvak 88">
                <a:extLst>
                  <a:ext uri="{FF2B5EF4-FFF2-40B4-BE49-F238E27FC236}">
                    <a16:creationId xmlns:a16="http://schemas.microsoft.com/office/drawing/2014/main" id="{189970CD-2314-3276-BDFC-5929747ECC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29685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2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Introduction 2x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2676150"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2676150" y="3081427"/>
            <a:ext cx="3096000" cy="2591479"/>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a:t>
            </a:r>
            <a:r>
              <a:rPr lang="en-GB" noProof="0" dirty="0" err="1"/>
              <a:t>pede</a:t>
            </a:r>
            <a:r>
              <a:rPr lang="en-GB" noProof="0" dirty="0"/>
              <a:t>.</a:t>
            </a:r>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2676149" y="2395251"/>
            <a:ext cx="3096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2676150" y="2657060"/>
            <a:ext cx="3096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2676150"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3061350"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sp>
        <p:nvSpPr>
          <p:cNvPr id="22" name="Tijdelijke aanduiding voor afbeelding 32">
            <a:extLst>
              <a:ext uri="{FF2B5EF4-FFF2-40B4-BE49-F238E27FC236}">
                <a16:creationId xmlns:a16="http://schemas.microsoft.com/office/drawing/2014/main" id="{64DA3BED-7543-E31E-0382-BAF408BE0356}"/>
              </a:ext>
            </a:extLst>
          </p:cNvPr>
          <p:cNvSpPr>
            <a:spLocks noGrp="1"/>
          </p:cNvSpPr>
          <p:nvPr>
            <p:ph type="pic" sz="quarter" idx="84" hasCustomPrompt="1"/>
          </p:nvPr>
        </p:nvSpPr>
        <p:spPr>
          <a:xfrm>
            <a:off x="6383338"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23" name="Tijdelijke aanduiding voor tekst 26">
            <a:extLst>
              <a:ext uri="{FF2B5EF4-FFF2-40B4-BE49-F238E27FC236}">
                <a16:creationId xmlns:a16="http://schemas.microsoft.com/office/drawing/2014/main" id="{9BCA8E9C-E1F1-823E-31FE-36E3A3A1B6DA}"/>
              </a:ext>
            </a:extLst>
          </p:cNvPr>
          <p:cNvSpPr>
            <a:spLocks noGrp="1"/>
          </p:cNvSpPr>
          <p:nvPr>
            <p:ph type="body" sz="quarter" idx="85" hasCustomPrompt="1"/>
          </p:nvPr>
        </p:nvSpPr>
        <p:spPr>
          <a:xfrm>
            <a:off x="8351281"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dirty="0"/>
              <a:t>Function</a:t>
            </a:r>
          </a:p>
        </p:txBody>
      </p:sp>
      <p:sp>
        <p:nvSpPr>
          <p:cNvPr id="24" name="Tijdelijke aanduiding voor tekst 8">
            <a:extLst>
              <a:ext uri="{FF2B5EF4-FFF2-40B4-BE49-F238E27FC236}">
                <a16:creationId xmlns:a16="http://schemas.microsoft.com/office/drawing/2014/main" id="{8DE6BA3C-C128-CD98-6400-BDFFE67BE862}"/>
              </a:ext>
            </a:extLst>
          </p:cNvPr>
          <p:cNvSpPr>
            <a:spLocks noGrp="1"/>
          </p:cNvSpPr>
          <p:nvPr>
            <p:ph type="body" sz="quarter" idx="86" hasCustomPrompt="1"/>
          </p:nvPr>
        </p:nvSpPr>
        <p:spPr>
          <a:xfrm>
            <a:off x="8351281" y="3081427"/>
            <a:ext cx="3096000" cy="2966966"/>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a:t>
            </a:r>
          </a:p>
          <a:p>
            <a:pPr lvl="0"/>
            <a:endParaRPr lang="en-GB" noProof="0" dirty="0"/>
          </a:p>
        </p:txBody>
      </p:sp>
      <p:sp>
        <p:nvSpPr>
          <p:cNvPr id="26" name="Tijdelijke aanduiding voor tekst 8">
            <a:extLst>
              <a:ext uri="{FF2B5EF4-FFF2-40B4-BE49-F238E27FC236}">
                <a16:creationId xmlns:a16="http://schemas.microsoft.com/office/drawing/2014/main" id="{CD3E537A-4E4F-BBC9-8897-E4AC3A1DF234}"/>
              </a:ext>
            </a:extLst>
          </p:cNvPr>
          <p:cNvSpPr>
            <a:spLocks noGrp="1"/>
          </p:cNvSpPr>
          <p:nvPr>
            <p:ph type="body" sz="quarter" idx="87" hasCustomPrompt="1"/>
          </p:nvPr>
        </p:nvSpPr>
        <p:spPr>
          <a:xfrm>
            <a:off x="8351280" y="2395251"/>
            <a:ext cx="3096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27" name="Tijdelijke aanduiding voor tekst 8">
            <a:extLst>
              <a:ext uri="{FF2B5EF4-FFF2-40B4-BE49-F238E27FC236}">
                <a16:creationId xmlns:a16="http://schemas.microsoft.com/office/drawing/2014/main" id="{D929EFC6-95D4-FEFE-52A5-84EFDA73B353}"/>
              </a:ext>
            </a:extLst>
          </p:cNvPr>
          <p:cNvSpPr>
            <a:spLocks noGrp="1"/>
          </p:cNvSpPr>
          <p:nvPr>
            <p:ph type="body" sz="quarter" idx="88" hasCustomPrompt="1"/>
          </p:nvPr>
        </p:nvSpPr>
        <p:spPr>
          <a:xfrm>
            <a:off x="8351281" y="2657060"/>
            <a:ext cx="3096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9" name="Tijdelijke aanduiding voor tekst 26">
            <a:extLst>
              <a:ext uri="{FF2B5EF4-FFF2-40B4-BE49-F238E27FC236}">
                <a16:creationId xmlns:a16="http://schemas.microsoft.com/office/drawing/2014/main" id="{10DDCA41-E81E-6F3D-BC74-FE21584902E3}"/>
              </a:ext>
            </a:extLst>
          </p:cNvPr>
          <p:cNvSpPr>
            <a:spLocks noGrp="1"/>
          </p:cNvSpPr>
          <p:nvPr>
            <p:ph type="body" sz="quarter" idx="89" hasCustomPrompt="1"/>
          </p:nvPr>
        </p:nvSpPr>
        <p:spPr>
          <a:xfrm>
            <a:off x="8351281"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30" name="Tijdelijke aanduiding voor tekst 12">
            <a:extLst>
              <a:ext uri="{FF2B5EF4-FFF2-40B4-BE49-F238E27FC236}">
                <a16:creationId xmlns:a16="http://schemas.microsoft.com/office/drawing/2014/main" id="{E612AEAB-7474-B4ED-9445-49B9292E6AE9}"/>
              </a:ext>
            </a:extLst>
          </p:cNvPr>
          <p:cNvSpPr>
            <a:spLocks noGrp="1"/>
          </p:cNvSpPr>
          <p:nvPr>
            <p:ph type="body" sz="quarter" idx="90" hasCustomPrompt="1"/>
          </p:nvPr>
        </p:nvSpPr>
        <p:spPr>
          <a:xfrm rot="16200000">
            <a:off x="8736481"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81" name="INSTRUCTION">
            <a:extLst>
              <a:ext uri="{FF2B5EF4-FFF2-40B4-BE49-F238E27FC236}">
                <a16:creationId xmlns:a16="http://schemas.microsoft.com/office/drawing/2014/main" id="{818F1287-1959-9A2F-CE3B-5F87016998B2}"/>
              </a:ext>
            </a:extLst>
          </p:cNvPr>
          <p:cNvGrpSpPr/>
          <p:nvPr userDrawn="1"/>
        </p:nvGrpSpPr>
        <p:grpSpPr>
          <a:xfrm>
            <a:off x="-3786164" y="0"/>
            <a:ext cx="3693113" cy="5054643"/>
            <a:chOff x="-3786164" y="0"/>
            <a:chExt cx="3693113" cy="5054643"/>
          </a:xfrm>
        </p:grpSpPr>
        <p:sp>
          <p:nvSpPr>
            <p:cNvPr id="82" name="Rechthoek 81">
              <a:extLst>
                <a:ext uri="{FF2B5EF4-FFF2-40B4-BE49-F238E27FC236}">
                  <a16:creationId xmlns:a16="http://schemas.microsoft.com/office/drawing/2014/main" id="{9273C37B-7314-75CE-753E-17804B8902D6}"/>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3" name="Rechthoek 82">
              <a:extLst>
                <a:ext uri="{FF2B5EF4-FFF2-40B4-BE49-F238E27FC236}">
                  <a16:creationId xmlns:a16="http://schemas.microsoft.com/office/drawing/2014/main" id="{D4BCD244-254E-5794-954D-4E7D5AD941F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4" name="Ovaal 83">
              <a:extLst>
                <a:ext uri="{FF2B5EF4-FFF2-40B4-BE49-F238E27FC236}">
                  <a16:creationId xmlns:a16="http://schemas.microsoft.com/office/drawing/2014/main" id="{33F09A51-6541-C4F4-B668-3C4BCBD560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71D4D274-BC77-DAEE-41B7-566DBF990D9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631CFB36-FC63-2314-0830-ECD67A31D4F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6A433E16-D55F-6A26-E221-E1FE49BB653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Rechthoek 87">
              <a:extLst>
                <a:ext uri="{FF2B5EF4-FFF2-40B4-BE49-F238E27FC236}">
                  <a16:creationId xmlns:a16="http://schemas.microsoft.com/office/drawing/2014/main" id="{1DEC845A-700D-53AC-D941-196B6962BF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9" name="Ovaal 88">
              <a:extLst>
                <a:ext uri="{FF2B5EF4-FFF2-40B4-BE49-F238E27FC236}">
                  <a16:creationId xmlns:a16="http://schemas.microsoft.com/office/drawing/2014/main" id="{DA1CEFC5-651A-B9C0-96EB-904A660BB2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C33C1B6E-3531-DE60-5AE4-6C1D4BD14FB1}"/>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1" name="Groep 90">
              <a:extLst>
                <a:ext uri="{FF2B5EF4-FFF2-40B4-BE49-F238E27FC236}">
                  <a16:creationId xmlns:a16="http://schemas.microsoft.com/office/drawing/2014/main" id="{7B7F83E2-7C20-2E11-9D89-BB70C2455D74}"/>
                </a:ext>
              </a:extLst>
            </p:cNvPr>
            <p:cNvGrpSpPr/>
            <p:nvPr userDrawn="1"/>
          </p:nvGrpSpPr>
          <p:grpSpPr>
            <a:xfrm>
              <a:off x="-3414453" y="3534339"/>
              <a:ext cx="514284" cy="506545"/>
              <a:chOff x="12617641" y="3403239"/>
              <a:chExt cx="752963" cy="741634"/>
            </a:xfrm>
          </p:grpSpPr>
          <p:grpSp>
            <p:nvGrpSpPr>
              <p:cNvPr id="108" name="Groep 107">
                <a:extLst>
                  <a:ext uri="{FF2B5EF4-FFF2-40B4-BE49-F238E27FC236}">
                    <a16:creationId xmlns:a16="http://schemas.microsoft.com/office/drawing/2014/main" id="{29AAA67C-F223-73A4-D5E0-02A7558D8672}"/>
                  </a:ext>
                </a:extLst>
              </p:cNvPr>
              <p:cNvGrpSpPr/>
              <p:nvPr userDrawn="1"/>
            </p:nvGrpSpPr>
            <p:grpSpPr>
              <a:xfrm>
                <a:off x="12771530" y="3403239"/>
                <a:ext cx="467176" cy="448491"/>
                <a:chOff x="12782157" y="3403239"/>
                <a:chExt cx="467176" cy="448491"/>
              </a:xfrm>
            </p:grpSpPr>
            <p:grpSp>
              <p:nvGrpSpPr>
                <p:cNvPr id="111" name="Groep 110">
                  <a:extLst>
                    <a:ext uri="{FF2B5EF4-FFF2-40B4-BE49-F238E27FC236}">
                      <a16:creationId xmlns:a16="http://schemas.microsoft.com/office/drawing/2014/main" id="{FB95DE48-3F92-48AD-A67E-94BFEBC11F92}"/>
                    </a:ext>
                  </a:extLst>
                </p:cNvPr>
                <p:cNvGrpSpPr/>
                <p:nvPr userDrawn="1"/>
              </p:nvGrpSpPr>
              <p:grpSpPr>
                <a:xfrm>
                  <a:off x="12782157" y="3403239"/>
                  <a:ext cx="412976" cy="396132"/>
                  <a:chOff x="13554906" y="3320109"/>
                  <a:chExt cx="443917" cy="425811"/>
                </a:xfrm>
              </p:grpSpPr>
              <p:grpSp>
                <p:nvGrpSpPr>
                  <p:cNvPr id="118" name="Groep 117">
                    <a:extLst>
                      <a:ext uri="{FF2B5EF4-FFF2-40B4-BE49-F238E27FC236}">
                        <a16:creationId xmlns:a16="http://schemas.microsoft.com/office/drawing/2014/main" id="{D4BC56F4-19AA-DDC2-F434-E9C553EAEB96}"/>
                      </a:ext>
                    </a:extLst>
                  </p:cNvPr>
                  <p:cNvGrpSpPr/>
                  <p:nvPr userDrawn="1"/>
                </p:nvGrpSpPr>
                <p:grpSpPr>
                  <a:xfrm>
                    <a:off x="13554906" y="3320109"/>
                    <a:ext cx="443917" cy="425811"/>
                    <a:chOff x="12909684" y="1276143"/>
                    <a:chExt cx="443917" cy="425811"/>
                  </a:xfrm>
                </p:grpSpPr>
                <p:sp>
                  <p:nvSpPr>
                    <p:cNvPr id="121" name="Rechthoek 120">
                      <a:extLst>
                        <a:ext uri="{FF2B5EF4-FFF2-40B4-BE49-F238E27FC236}">
                          <a16:creationId xmlns:a16="http://schemas.microsoft.com/office/drawing/2014/main" id="{E0C5DCC0-EC3F-1D09-C102-6862775BA71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26F2554D-7F66-99C1-3ECF-00CC96DF4A0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3" name="Ovaal 122">
                      <a:extLst>
                        <a:ext uri="{FF2B5EF4-FFF2-40B4-BE49-F238E27FC236}">
                          <a16:creationId xmlns:a16="http://schemas.microsoft.com/office/drawing/2014/main" id="{5D737FB5-2818-78EB-ABC1-364E6216EE9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19" name="Afbeelding 118">
                    <a:extLst>
                      <a:ext uri="{FF2B5EF4-FFF2-40B4-BE49-F238E27FC236}">
                        <a16:creationId xmlns:a16="http://schemas.microsoft.com/office/drawing/2014/main" id="{C39DE5DF-3A5E-BE33-AB01-29BA644668E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0" name="Afbeelding 119">
                    <a:extLst>
                      <a:ext uri="{FF2B5EF4-FFF2-40B4-BE49-F238E27FC236}">
                        <a16:creationId xmlns:a16="http://schemas.microsoft.com/office/drawing/2014/main" id="{078BAA7B-89A5-2344-E6DD-21A272A548C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2" name="Groep 111">
                  <a:extLst>
                    <a:ext uri="{FF2B5EF4-FFF2-40B4-BE49-F238E27FC236}">
                      <a16:creationId xmlns:a16="http://schemas.microsoft.com/office/drawing/2014/main" id="{0157301A-237C-3636-20E9-A52E40E6DE76}"/>
                    </a:ext>
                  </a:extLst>
                </p:cNvPr>
                <p:cNvGrpSpPr/>
                <p:nvPr userDrawn="1"/>
              </p:nvGrpSpPr>
              <p:grpSpPr>
                <a:xfrm>
                  <a:off x="13103513" y="3705268"/>
                  <a:ext cx="145820" cy="146462"/>
                  <a:chOff x="13096169" y="3602278"/>
                  <a:chExt cx="145820" cy="146462"/>
                </a:xfrm>
              </p:grpSpPr>
              <p:sp>
                <p:nvSpPr>
                  <p:cNvPr id="116" name="Rechthoek 115">
                    <a:extLst>
                      <a:ext uri="{FF2B5EF4-FFF2-40B4-BE49-F238E27FC236}">
                        <a16:creationId xmlns:a16="http://schemas.microsoft.com/office/drawing/2014/main" id="{0283DDA1-6703-C48C-4CFB-F68486C667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A52BBAE9-8E15-C56A-F221-593B9EA9BE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0C1DC9EF-78CF-C5BA-EE14-9B82E2874B49}"/>
                    </a:ext>
                  </a:extLst>
                </p:cNvPr>
                <p:cNvGrpSpPr/>
                <p:nvPr userDrawn="1"/>
              </p:nvGrpSpPr>
              <p:grpSpPr>
                <a:xfrm rot="10800000">
                  <a:off x="13061402" y="3665637"/>
                  <a:ext cx="145820" cy="146462"/>
                  <a:chOff x="13096169" y="3602278"/>
                  <a:chExt cx="145820" cy="146462"/>
                </a:xfrm>
              </p:grpSpPr>
              <p:sp>
                <p:nvSpPr>
                  <p:cNvPr id="114" name="Rechthoek 113">
                    <a:extLst>
                      <a:ext uri="{FF2B5EF4-FFF2-40B4-BE49-F238E27FC236}">
                        <a16:creationId xmlns:a16="http://schemas.microsoft.com/office/drawing/2014/main" id="{562592FC-E0FA-25C7-ADDF-6744B77061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AF5DA0F-CDD1-101A-0DB1-52CEB747F7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9" name="Rechthoek 108">
                <a:extLst>
                  <a:ext uri="{FF2B5EF4-FFF2-40B4-BE49-F238E27FC236}">
                    <a16:creationId xmlns:a16="http://schemas.microsoft.com/office/drawing/2014/main" id="{51927BA5-7D2B-62D4-1EEC-25D9822B25F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0" name="Gelijkbenige driehoek 109">
                <a:extLst>
                  <a:ext uri="{FF2B5EF4-FFF2-40B4-BE49-F238E27FC236}">
                    <a16:creationId xmlns:a16="http://schemas.microsoft.com/office/drawing/2014/main" id="{9C4DB5B9-C29B-F554-1AE1-ED0B62499D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2" name="ICOON_info">
              <a:extLst>
                <a:ext uri="{FF2B5EF4-FFF2-40B4-BE49-F238E27FC236}">
                  <a16:creationId xmlns:a16="http://schemas.microsoft.com/office/drawing/2014/main" id="{927B7C24-7556-B2FC-42EF-CFFB93449A7D}"/>
                </a:ext>
              </a:extLst>
            </p:cNvPr>
            <p:cNvGrpSpPr/>
            <p:nvPr userDrawn="1"/>
          </p:nvGrpSpPr>
          <p:grpSpPr>
            <a:xfrm>
              <a:off x="-376736" y="4055594"/>
              <a:ext cx="283685" cy="283685"/>
              <a:chOff x="-510741" y="5913713"/>
              <a:chExt cx="267555" cy="267555"/>
            </a:xfrm>
          </p:grpSpPr>
          <p:sp>
            <p:nvSpPr>
              <p:cNvPr id="106" name="Ovaal 105">
                <a:extLst>
                  <a:ext uri="{FF2B5EF4-FFF2-40B4-BE49-F238E27FC236}">
                    <a16:creationId xmlns:a16="http://schemas.microsoft.com/office/drawing/2014/main" id="{F850452E-F6C9-FDC9-49D3-F0F1AA9A012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A1B2C89E-F339-0F64-1409-250611504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73919E27-6C9C-61C4-2E75-C9A91B9F772E}"/>
                </a:ext>
              </a:extLst>
            </p:cNvPr>
            <p:cNvGrpSpPr/>
            <p:nvPr userDrawn="1"/>
          </p:nvGrpSpPr>
          <p:grpSpPr>
            <a:xfrm>
              <a:off x="-938434" y="4364020"/>
              <a:ext cx="627798" cy="576693"/>
              <a:chOff x="-938434" y="4570310"/>
              <a:chExt cx="627798" cy="576693"/>
            </a:xfrm>
          </p:grpSpPr>
          <p:grpSp>
            <p:nvGrpSpPr>
              <p:cNvPr id="101" name="Inspireren">
                <a:extLst>
                  <a:ext uri="{FF2B5EF4-FFF2-40B4-BE49-F238E27FC236}">
                    <a16:creationId xmlns:a16="http://schemas.microsoft.com/office/drawing/2014/main" id="{A56FEAC9-F456-2161-DBCB-BC2601F8837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3" name="Freeform 12">
                  <a:extLst>
                    <a:ext uri="{FF2B5EF4-FFF2-40B4-BE49-F238E27FC236}">
                      <a16:creationId xmlns:a16="http://schemas.microsoft.com/office/drawing/2014/main" id="{408E73D9-E73A-323A-680E-675C427C26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4" name="Freeform 13">
                  <a:extLst>
                    <a:ext uri="{FF2B5EF4-FFF2-40B4-BE49-F238E27FC236}">
                      <a16:creationId xmlns:a16="http://schemas.microsoft.com/office/drawing/2014/main" id="{4120C98E-DE1E-3BDC-4F89-D23A5396B9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5" name="Freeform 14">
                  <a:extLst>
                    <a:ext uri="{FF2B5EF4-FFF2-40B4-BE49-F238E27FC236}">
                      <a16:creationId xmlns:a16="http://schemas.microsoft.com/office/drawing/2014/main" id="{BEAC32AD-2E47-C8BC-E9BB-892F1C8C3D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02" name="Tekstvak 101">
                <a:extLst>
                  <a:ext uri="{FF2B5EF4-FFF2-40B4-BE49-F238E27FC236}">
                    <a16:creationId xmlns:a16="http://schemas.microsoft.com/office/drawing/2014/main" id="{A20B88DA-28C4-047C-E1AD-E6F25954D89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4" name="Groep 93">
              <a:extLst>
                <a:ext uri="{FF2B5EF4-FFF2-40B4-BE49-F238E27FC236}">
                  <a16:creationId xmlns:a16="http://schemas.microsoft.com/office/drawing/2014/main" id="{8FCFFDDF-CC44-2763-481A-7B82EE994F83}"/>
                </a:ext>
              </a:extLst>
            </p:cNvPr>
            <p:cNvGrpSpPr/>
            <p:nvPr userDrawn="1"/>
          </p:nvGrpSpPr>
          <p:grpSpPr>
            <a:xfrm>
              <a:off x="-3365484" y="1226982"/>
              <a:ext cx="446937" cy="406485"/>
              <a:chOff x="-3563526" y="1409294"/>
              <a:chExt cx="354190" cy="322133"/>
            </a:xfrm>
          </p:grpSpPr>
          <p:grpSp>
            <p:nvGrpSpPr>
              <p:cNvPr id="95" name="Groep 94">
                <a:extLst>
                  <a:ext uri="{FF2B5EF4-FFF2-40B4-BE49-F238E27FC236}">
                    <a16:creationId xmlns:a16="http://schemas.microsoft.com/office/drawing/2014/main" id="{D546A845-3E31-12D3-FF3E-79FEAD059E0C}"/>
                  </a:ext>
                </a:extLst>
              </p:cNvPr>
              <p:cNvGrpSpPr/>
              <p:nvPr userDrawn="1"/>
            </p:nvGrpSpPr>
            <p:grpSpPr>
              <a:xfrm>
                <a:off x="-3499992" y="1409294"/>
                <a:ext cx="225195" cy="195499"/>
                <a:chOff x="8987389" y="1361199"/>
                <a:chExt cx="2200275" cy="1914525"/>
              </a:xfrm>
            </p:grpSpPr>
            <p:sp>
              <p:nvSpPr>
                <p:cNvPr id="97" name="Vrije vorm: vorm 96">
                  <a:extLst>
                    <a:ext uri="{FF2B5EF4-FFF2-40B4-BE49-F238E27FC236}">
                      <a16:creationId xmlns:a16="http://schemas.microsoft.com/office/drawing/2014/main" id="{5FE1300F-258F-D081-A223-17087BF1D2A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98" name="Groep 97">
                  <a:extLst>
                    <a:ext uri="{FF2B5EF4-FFF2-40B4-BE49-F238E27FC236}">
                      <a16:creationId xmlns:a16="http://schemas.microsoft.com/office/drawing/2014/main" id="{FC6C973D-E1AD-29D5-8112-8104F5A5FF7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9" name="Vrije vorm: vorm 98">
                    <a:extLst>
                      <a:ext uri="{FF2B5EF4-FFF2-40B4-BE49-F238E27FC236}">
                        <a16:creationId xmlns:a16="http://schemas.microsoft.com/office/drawing/2014/main" id="{121C7409-EF24-39F1-B6DC-6C64655051A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00" name="Vrije vorm: vorm 99">
                    <a:extLst>
                      <a:ext uri="{FF2B5EF4-FFF2-40B4-BE49-F238E27FC236}">
                        <a16:creationId xmlns:a16="http://schemas.microsoft.com/office/drawing/2014/main" id="{A456A402-D2A3-8D47-61E7-D02222839B5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96" name="Tekstvak 95">
                <a:extLst>
                  <a:ext uri="{FF2B5EF4-FFF2-40B4-BE49-F238E27FC236}">
                    <a16:creationId xmlns:a16="http://schemas.microsoft.com/office/drawing/2014/main" id="{BE573346-F228-F936-4C34-78F7BCB72B3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12426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6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Agenda 6x</a:t>
            </a:r>
            <a:endParaRPr lang="en-GB" sz="2400" b="1" cap="none" baseline="0" noProof="0" dirty="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357055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7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Agenda 7x</a:t>
            </a:r>
            <a:endParaRPr lang="en-GB" sz="2400" b="1" cap="none" baseline="0" noProof="0" dirty="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dirty="0"/>
              <a:t>Place the title of the slide here</a:t>
            </a:r>
          </a:p>
        </p:txBody>
      </p:sp>
    </p:spTree>
    <p:extLst>
      <p:ext uri="{BB962C8B-B14F-4D97-AF65-F5344CB8AC3E}">
        <p14:creationId xmlns:p14="http://schemas.microsoft.com/office/powerpoint/2010/main" val="229620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32" name="Tijdelijke aanduiding voor titel 1">
            <a:extLst>
              <a:ext uri="{FF2B5EF4-FFF2-40B4-BE49-F238E27FC236}">
                <a16:creationId xmlns:a16="http://schemas.microsoft.com/office/drawing/2014/main" id="{A6B795BF-57C2-A3A8-E59F-B5742A8C8175}"/>
              </a:ext>
            </a:extLst>
          </p:cNvPr>
          <p:cNvSpPr>
            <a:spLocks noGrp="1"/>
          </p:cNvSpPr>
          <p:nvPr>
            <p:ph type="title" hasCustomPrompt="1"/>
          </p:nvPr>
        </p:nvSpPr>
        <p:spPr>
          <a:xfrm>
            <a:off x="0" y="-342024"/>
            <a:ext cx="1247248" cy="244800"/>
          </a:xfrm>
          <a:prstGeom prst="rect">
            <a:avLst/>
          </a:prstGeom>
        </p:spPr>
        <p:txBody>
          <a:bodyPr vert="horz" lIns="0" tIns="0" rIns="0" bIns="0" rtlCol="0" anchor="t">
            <a:noAutofit/>
          </a:bodyPr>
          <a:lstStyle>
            <a:lvl1pPr>
              <a:defRPr sz="1600">
                <a:solidFill>
                  <a:schemeClr val="accent1"/>
                </a:solidFill>
              </a:defRPr>
            </a:lvl1pPr>
          </a:lstStyle>
          <a:p>
            <a:r>
              <a:rPr lang="en-GB" noProof="0" dirty="0"/>
              <a:t>Closing slide</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endParaRPr lang="en-GB" dirty="0"/>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dirty="0"/>
          </a:p>
        </p:txBody>
      </p:sp>
      <p:sp>
        <p:nvSpPr>
          <p:cNvPr id="24" name="Tijdelijke aanduiding voor tekst 23">
            <a:extLst>
              <a:ext uri="{FF2B5EF4-FFF2-40B4-BE49-F238E27FC236}">
                <a16:creationId xmlns:a16="http://schemas.microsoft.com/office/drawing/2014/main" id="{263584D2-CEF1-B0B8-B165-B329A45D8CF1}"/>
              </a:ext>
            </a:extLst>
          </p:cNvPr>
          <p:cNvSpPr>
            <a:spLocks noGrp="1"/>
          </p:cNvSpPr>
          <p:nvPr>
            <p:ph type="body" sz="quarter" idx="41" hasCustomPrompt="1"/>
          </p:nvPr>
        </p:nvSpPr>
        <p:spPr>
          <a:xfrm>
            <a:off x="8070226" y="2675331"/>
            <a:ext cx="3402829" cy="3141400"/>
          </a:xfrm>
          <a:custGeom>
            <a:avLst/>
            <a:gdLst>
              <a:gd name="connsiteX0" fmla="*/ 163447 w 3402829"/>
              <a:gd name="connsiteY0" fmla="*/ 0 h 3141400"/>
              <a:gd name="connsiteX1" fmla="*/ 3239382 w 3402829"/>
              <a:gd name="connsiteY1" fmla="*/ 0 h 3141400"/>
              <a:gd name="connsiteX2" fmla="*/ 3402829 w 3402829"/>
              <a:gd name="connsiteY2" fmla="*/ 163447 h 3141400"/>
              <a:gd name="connsiteX3" fmla="*/ 3402829 w 3402829"/>
              <a:gd name="connsiteY3" fmla="*/ 2977953 h 3141400"/>
              <a:gd name="connsiteX4" fmla="*/ 3239382 w 3402829"/>
              <a:gd name="connsiteY4" fmla="*/ 3141400 h 3141400"/>
              <a:gd name="connsiteX5" fmla="*/ 163447 w 3402829"/>
              <a:gd name="connsiteY5" fmla="*/ 3141400 h 3141400"/>
              <a:gd name="connsiteX6" fmla="*/ 0 w 3402829"/>
              <a:gd name="connsiteY6" fmla="*/ 2977953 h 3141400"/>
              <a:gd name="connsiteX7" fmla="*/ 0 w 3402829"/>
              <a:gd name="connsiteY7" fmla="*/ 163447 h 3141400"/>
              <a:gd name="connsiteX8" fmla="*/ 163447 w 3402829"/>
              <a:gd name="connsiteY8" fmla="*/ 0 h 31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829" h="3141400">
                <a:moveTo>
                  <a:pt x="163447" y="0"/>
                </a:moveTo>
                <a:lnTo>
                  <a:pt x="3239382" y="0"/>
                </a:lnTo>
                <a:cubicBezTo>
                  <a:pt x="3329651" y="0"/>
                  <a:pt x="3402829" y="73178"/>
                  <a:pt x="3402829" y="163447"/>
                </a:cubicBezTo>
                <a:lnTo>
                  <a:pt x="3402829" y="2977953"/>
                </a:lnTo>
                <a:cubicBezTo>
                  <a:pt x="3402829" y="3068222"/>
                  <a:pt x="3329651" y="3141400"/>
                  <a:pt x="3239382" y="3141400"/>
                </a:cubicBezTo>
                <a:lnTo>
                  <a:pt x="163447" y="3141400"/>
                </a:lnTo>
                <a:cubicBezTo>
                  <a:pt x="73178" y="3141400"/>
                  <a:pt x="0" y="3068222"/>
                  <a:pt x="0" y="2977953"/>
                </a:cubicBezTo>
                <a:lnTo>
                  <a:pt x="0" y="163447"/>
                </a:lnTo>
                <a:cubicBezTo>
                  <a:pt x="0" y="73178"/>
                  <a:pt x="73178" y="0"/>
                  <a:pt x="163447" y="0"/>
                </a:cubicBezTo>
                <a:close/>
              </a:path>
            </a:pathLst>
          </a:custGeom>
          <a:solidFill>
            <a:schemeClr val="accent2"/>
          </a:solidFill>
        </p:spPr>
        <p:txBody>
          <a:bodyPr wrap="square">
            <a:noAutofit/>
          </a:bodyPr>
          <a:lstStyle>
            <a:lvl1pPr>
              <a:defRPr sz="100"/>
            </a:lvl1pPr>
          </a:lstStyle>
          <a:p>
            <a:pPr lvl="0"/>
            <a:r>
              <a:rPr lang="en-GB" dirty="0"/>
              <a:t>  </a:t>
            </a:r>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grpSp>
        <p:nvGrpSpPr>
          <p:cNvPr id="2" name="INSTRUCTION">
            <a:extLst>
              <a:ext uri="{FF2B5EF4-FFF2-40B4-BE49-F238E27FC236}">
                <a16:creationId xmlns:a16="http://schemas.microsoft.com/office/drawing/2014/main" id="{50302162-EC80-86E9-D4F9-57C4E24270DD}"/>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19E4100C-337F-9960-D218-CF253794DC0E}"/>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3173C417-D0D5-86C4-EE77-769E4525CB71}"/>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62976DFF-2C5C-8CD6-5D7D-429B0D7A77AE}"/>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3C48D467-8701-213E-6A42-D93DEA01265C}"/>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B81CE4AF-6F22-2DF8-926F-27A8F427648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6C1C6C81-EE73-4282-3AC4-7901E7DC8613}"/>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5E01723E-6443-AE66-151A-5322861BF5A5}"/>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86B0FD42-105C-28B3-2A1D-21CCB544DFAA}"/>
                </a:ext>
              </a:extLst>
            </p:cNvPr>
            <p:cNvGrpSpPr/>
            <p:nvPr userDrawn="1"/>
          </p:nvGrpSpPr>
          <p:grpSpPr>
            <a:xfrm>
              <a:off x="-3314821" y="3054865"/>
              <a:ext cx="1558053" cy="563933"/>
              <a:chOff x="-3314821" y="2981448"/>
              <a:chExt cx="1558053" cy="563933"/>
            </a:xfrm>
          </p:grpSpPr>
          <p:sp>
            <p:nvSpPr>
              <p:cNvPr id="54" name="Rechthoek 53">
                <a:extLst>
                  <a:ext uri="{FF2B5EF4-FFF2-40B4-BE49-F238E27FC236}">
                    <a16:creationId xmlns:a16="http://schemas.microsoft.com/office/drawing/2014/main" id="{1DECF516-21EE-DBFA-320C-4F92F5A9D17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C4239F1D-A06F-40A7-333C-F5F3624FEC5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Tekstvak 55">
                <a:extLst>
                  <a:ext uri="{FF2B5EF4-FFF2-40B4-BE49-F238E27FC236}">
                    <a16:creationId xmlns:a16="http://schemas.microsoft.com/office/drawing/2014/main" id="{76080A31-95C6-E169-7EA5-F8259D6768C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57" name="Tekstvak 56">
                <a:extLst>
                  <a:ext uri="{FF2B5EF4-FFF2-40B4-BE49-F238E27FC236}">
                    <a16:creationId xmlns:a16="http://schemas.microsoft.com/office/drawing/2014/main" id="{11E59F87-880D-735E-09C4-75F23009F611}"/>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58" name="Vrije vorm: vorm 57">
                <a:extLst>
                  <a:ext uri="{FF2B5EF4-FFF2-40B4-BE49-F238E27FC236}">
                    <a16:creationId xmlns:a16="http://schemas.microsoft.com/office/drawing/2014/main" id="{0F533101-7D8B-2B1B-BE80-DA273A0644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688F69F4-C25D-E48A-0C74-531BF4C3E4F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1F988BC2-C05B-FB05-0433-38A762DE136F}"/>
                  </a:ext>
                </a:extLst>
              </p:cNvPr>
              <p:cNvGrpSpPr/>
              <p:nvPr userDrawn="1"/>
            </p:nvGrpSpPr>
            <p:grpSpPr>
              <a:xfrm>
                <a:off x="-3257052" y="3032066"/>
                <a:ext cx="182309" cy="163794"/>
                <a:chOff x="12832541" y="3162395"/>
                <a:chExt cx="219532" cy="197236"/>
              </a:xfrm>
            </p:grpSpPr>
            <p:sp>
              <p:nvSpPr>
                <p:cNvPr id="65" name="Rechthoek 64">
                  <a:extLst>
                    <a:ext uri="{FF2B5EF4-FFF2-40B4-BE49-F238E27FC236}">
                      <a16:creationId xmlns:a16="http://schemas.microsoft.com/office/drawing/2014/main" id="{484B9BA5-C86D-183F-34D7-1BFC14B7B8D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424390AF-D7E7-9148-4827-17D43D9CF73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AA3BEBF0-EBEA-2199-693E-FE86502FCEC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F2573A70-6790-02F3-A2AE-4C0AAF9C3394}"/>
                  </a:ext>
                </a:extLst>
              </p:cNvPr>
              <p:cNvGrpSpPr/>
              <p:nvPr userDrawn="1"/>
            </p:nvGrpSpPr>
            <p:grpSpPr>
              <a:xfrm>
                <a:off x="-3257053" y="3276580"/>
                <a:ext cx="182309" cy="163794"/>
                <a:chOff x="12832541" y="3162395"/>
                <a:chExt cx="219532" cy="197236"/>
              </a:xfrm>
            </p:grpSpPr>
            <p:sp>
              <p:nvSpPr>
                <p:cNvPr id="62" name="Rechthoek 61">
                  <a:extLst>
                    <a:ext uri="{FF2B5EF4-FFF2-40B4-BE49-F238E27FC236}">
                      <a16:creationId xmlns:a16="http://schemas.microsoft.com/office/drawing/2014/main" id="{959697EC-E75A-A4D8-AA29-BC917A85B0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635CD35-3DD0-A02A-3CD4-8A466A2BE07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DD4983A-BA50-382F-033F-D92ABCE75CC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DDE9969F-CA2B-0D97-B0AB-8F3652E774B0}"/>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C20140E9-7FFC-F328-CB1D-28E52050778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94F67C58-0332-F6F7-140F-CBF0F26496A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36FB7E2-BDCD-999F-8A58-F241714B4393}"/>
                </a:ext>
              </a:extLst>
            </p:cNvPr>
            <p:cNvGrpSpPr/>
            <p:nvPr userDrawn="1"/>
          </p:nvGrpSpPr>
          <p:grpSpPr>
            <a:xfrm>
              <a:off x="-3426605" y="4716809"/>
              <a:ext cx="514284" cy="506545"/>
              <a:chOff x="12617641" y="3403239"/>
              <a:chExt cx="752963" cy="741634"/>
            </a:xfrm>
          </p:grpSpPr>
          <p:grpSp>
            <p:nvGrpSpPr>
              <p:cNvPr id="38" name="Groep 37">
                <a:extLst>
                  <a:ext uri="{FF2B5EF4-FFF2-40B4-BE49-F238E27FC236}">
                    <a16:creationId xmlns:a16="http://schemas.microsoft.com/office/drawing/2014/main" id="{24909B57-28ED-FE2A-73F5-95AE62B9C693}"/>
                  </a:ext>
                </a:extLst>
              </p:cNvPr>
              <p:cNvGrpSpPr/>
              <p:nvPr userDrawn="1"/>
            </p:nvGrpSpPr>
            <p:grpSpPr>
              <a:xfrm>
                <a:off x="12771530" y="3403239"/>
                <a:ext cx="467176" cy="448491"/>
                <a:chOff x="12782157" y="3403239"/>
                <a:chExt cx="467176" cy="448491"/>
              </a:xfrm>
            </p:grpSpPr>
            <p:grpSp>
              <p:nvGrpSpPr>
                <p:cNvPr id="41" name="Groep 40">
                  <a:extLst>
                    <a:ext uri="{FF2B5EF4-FFF2-40B4-BE49-F238E27FC236}">
                      <a16:creationId xmlns:a16="http://schemas.microsoft.com/office/drawing/2014/main" id="{CABF7257-0EE8-EB4C-4514-6DF2CC84F001}"/>
                    </a:ext>
                  </a:extLst>
                </p:cNvPr>
                <p:cNvGrpSpPr/>
                <p:nvPr userDrawn="1"/>
              </p:nvGrpSpPr>
              <p:grpSpPr>
                <a:xfrm>
                  <a:off x="12782157" y="3403239"/>
                  <a:ext cx="412976" cy="396132"/>
                  <a:chOff x="13554906" y="3320109"/>
                  <a:chExt cx="443917" cy="425811"/>
                </a:xfrm>
              </p:grpSpPr>
              <p:grpSp>
                <p:nvGrpSpPr>
                  <p:cNvPr id="48" name="Groep 47">
                    <a:extLst>
                      <a:ext uri="{FF2B5EF4-FFF2-40B4-BE49-F238E27FC236}">
                        <a16:creationId xmlns:a16="http://schemas.microsoft.com/office/drawing/2014/main" id="{783342AA-CF4E-C875-FF70-5D43A8134968}"/>
                      </a:ext>
                    </a:extLst>
                  </p:cNvPr>
                  <p:cNvGrpSpPr/>
                  <p:nvPr userDrawn="1"/>
                </p:nvGrpSpPr>
                <p:grpSpPr>
                  <a:xfrm>
                    <a:off x="13554906" y="3320109"/>
                    <a:ext cx="443917" cy="425811"/>
                    <a:chOff x="12909684" y="1276143"/>
                    <a:chExt cx="443917" cy="425811"/>
                  </a:xfrm>
                </p:grpSpPr>
                <p:sp>
                  <p:nvSpPr>
                    <p:cNvPr id="51" name="Rechthoek 50">
                      <a:extLst>
                        <a:ext uri="{FF2B5EF4-FFF2-40B4-BE49-F238E27FC236}">
                          <a16:creationId xmlns:a16="http://schemas.microsoft.com/office/drawing/2014/main" id="{832039EE-1D42-A2D9-09A1-7A578FE7827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09C97BB-1EB6-EBD2-3BC8-9D7BA82653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A407F756-3125-16A5-ACBA-C78D2DEAE7E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9" name="Afbeelding 48">
                    <a:extLst>
                      <a:ext uri="{FF2B5EF4-FFF2-40B4-BE49-F238E27FC236}">
                        <a16:creationId xmlns:a16="http://schemas.microsoft.com/office/drawing/2014/main" id="{F0E9DC77-0C84-A07B-4905-BAB827EB3D51}"/>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0" name="Afbeelding 49">
                    <a:extLst>
                      <a:ext uri="{FF2B5EF4-FFF2-40B4-BE49-F238E27FC236}">
                        <a16:creationId xmlns:a16="http://schemas.microsoft.com/office/drawing/2014/main" id="{4CA586A3-118F-1D61-A891-6A0C6FB560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2" name="Groep 41">
                  <a:extLst>
                    <a:ext uri="{FF2B5EF4-FFF2-40B4-BE49-F238E27FC236}">
                      <a16:creationId xmlns:a16="http://schemas.microsoft.com/office/drawing/2014/main" id="{19B225F9-8C3F-E719-6E7A-4D442AABD174}"/>
                    </a:ext>
                  </a:extLst>
                </p:cNvPr>
                <p:cNvGrpSpPr/>
                <p:nvPr userDrawn="1"/>
              </p:nvGrpSpPr>
              <p:grpSpPr>
                <a:xfrm>
                  <a:off x="13103513" y="3705268"/>
                  <a:ext cx="145820" cy="146462"/>
                  <a:chOff x="13096169" y="3602278"/>
                  <a:chExt cx="145820" cy="146462"/>
                </a:xfrm>
              </p:grpSpPr>
              <p:sp>
                <p:nvSpPr>
                  <p:cNvPr id="46" name="Rechthoek 45">
                    <a:extLst>
                      <a:ext uri="{FF2B5EF4-FFF2-40B4-BE49-F238E27FC236}">
                        <a16:creationId xmlns:a16="http://schemas.microsoft.com/office/drawing/2014/main" id="{E6BB0144-0EF1-E29E-039C-9B84C29BC07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8C199943-B5DA-77DC-A44C-45CE20DFA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23F9C44-B45F-43A8-854A-043A462472D7}"/>
                    </a:ext>
                  </a:extLst>
                </p:cNvPr>
                <p:cNvGrpSpPr/>
                <p:nvPr userDrawn="1"/>
              </p:nvGrpSpPr>
              <p:grpSpPr>
                <a:xfrm rot="10800000">
                  <a:off x="13061402" y="3665637"/>
                  <a:ext cx="145820" cy="146462"/>
                  <a:chOff x="13096169" y="3602278"/>
                  <a:chExt cx="145820" cy="146462"/>
                </a:xfrm>
              </p:grpSpPr>
              <p:sp>
                <p:nvSpPr>
                  <p:cNvPr id="44" name="Rechthoek 43">
                    <a:extLst>
                      <a:ext uri="{FF2B5EF4-FFF2-40B4-BE49-F238E27FC236}">
                        <a16:creationId xmlns:a16="http://schemas.microsoft.com/office/drawing/2014/main" id="{9D944211-623B-75BD-FD8E-D23D1044A8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27F641E-66D0-839D-691D-FFD4C29DE2F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9" name="Rechthoek 38">
                <a:extLst>
                  <a:ext uri="{FF2B5EF4-FFF2-40B4-BE49-F238E27FC236}">
                    <a16:creationId xmlns:a16="http://schemas.microsoft.com/office/drawing/2014/main" id="{D5F8629F-2601-49E2-12E7-5A511A75D53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0" name="Gelijkbenige driehoek 39">
                <a:extLst>
                  <a:ext uri="{FF2B5EF4-FFF2-40B4-BE49-F238E27FC236}">
                    <a16:creationId xmlns:a16="http://schemas.microsoft.com/office/drawing/2014/main" id="{75BCB956-E511-D82C-3E44-8FA0D0100A0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41F4BF8-88B1-CEB6-26F8-CF767E166ACD}"/>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0703FE29-7EA2-7002-EC3D-F00FD911B5C4}"/>
                </a:ext>
              </a:extLst>
            </p:cNvPr>
            <p:cNvGrpSpPr/>
            <p:nvPr userDrawn="1"/>
          </p:nvGrpSpPr>
          <p:grpSpPr>
            <a:xfrm>
              <a:off x="-376736" y="5282697"/>
              <a:ext cx="283685" cy="283685"/>
              <a:chOff x="-510741" y="5913713"/>
              <a:chExt cx="267555" cy="267555"/>
            </a:xfrm>
          </p:grpSpPr>
          <p:sp>
            <p:nvSpPr>
              <p:cNvPr id="34" name="Ovaal 33">
                <a:extLst>
                  <a:ext uri="{FF2B5EF4-FFF2-40B4-BE49-F238E27FC236}">
                    <a16:creationId xmlns:a16="http://schemas.microsoft.com/office/drawing/2014/main" id="{EE22F7F2-F61B-E7A8-4A44-21F26580D83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057B1A0F-CF2A-0D6C-FA36-A8D1F4A302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F66F524D-6FD3-D971-487E-ADB6EBC09C64}"/>
                </a:ext>
              </a:extLst>
            </p:cNvPr>
            <p:cNvGrpSpPr/>
            <p:nvPr userDrawn="1"/>
          </p:nvGrpSpPr>
          <p:grpSpPr>
            <a:xfrm>
              <a:off x="-938434" y="5546300"/>
              <a:ext cx="627798" cy="576693"/>
              <a:chOff x="-938434" y="4570310"/>
              <a:chExt cx="627798" cy="576693"/>
            </a:xfrm>
          </p:grpSpPr>
          <p:grpSp>
            <p:nvGrpSpPr>
              <p:cNvPr id="28" name="Inspireren">
                <a:extLst>
                  <a:ext uri="{FF2B5EF4-FFF2-40B4-BE49-F238E27FC236}">
                    <a16:creationId xmlns:a16="http://schemas.microsoft.com/office/drawing/2014/main" id="{93BBB9B8-81DA-0463-74C9-BABB07240D1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0" name="Freeform 12">
                  <a:extLst>
                    <a:ext uri="{FF2B5EF4-FFF2-40B4-BE49-F238E27FC236}">
                      <a16:creationId xmlns:a16="http://schemas.microsoft.com/office/drawing/2014/main" id="{EF001E99-D3BD-039C-D85D-A0C8BE5DE0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1" name="Freeform 13">
                  <a:extLst>
                    <a:ext uri="{FF2B5EF4-FFF2-40B4-BE49-F238E27FC236}">
                      <a16:creationId xmlns:a16="http://schemas.microsoft.com/office/drawing/2014/main" id="{DB77EF3C-2793-C4BE-B4EC-B7A11FE0FB2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8CFAD4D-4DBE-140D-35E5-D59F330ED7E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9" name="Tekstvak 28">
                <a:extLst>
                  <a:ext uri="{FF2B5EF4-FFF2-40B4-BE49-F238E27FC236}">
                    <a16:creationId xmlns:a16="http://schemas.microsoft.com/office/drawing/2014/main" id="{860A7AE4-5B05-555B-7809-797C2133BEF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D2B6DE87-DB6E-3588-E089-342BD94C26E6}"/>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B1FA945-4FA2-6AFF-9EF5-5ECD69F69639}"/>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DD8A5481-5045-CC2D-F1F5-0DA6891388C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5" name="Groep 24">
                  <a:extLst>
                    <a:ext uri="{FF2B5EF4-FFF2-40B4-BE49-F238E27FC236}">
                      <a16:creationId xmlns:a16="http://schemas.microsoft.com/office/drawing/2014/main" id="{E09296EF-488E-A2F6-EBA4-48D74FABF19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6" name="Vrije vorm: vorm 25">
                    <a:extLst>
                      <a:ext uri="{FF2B5EF4-FFF2-40B4-BE49-F238E27FC236}">
                        <a16:creationId xmlns:a16="http://schemas.microsoft.com/office/drawing/2014/main" id="{987572B1-99FD-6A08-0C92-1A5CDFE913B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7" name="Vrije vorm: vorm 26">
                    <a:extLst>
                      <a:ext uri="{FF2B5EF4-FFF2-40B4-BE49-F238E27FC236}">
                        <a16:creationId xmlns:a16="http://schemas.microsoft.com/office/drawing/2014/main" id="{01876C32-00ED-2488-1EFD-5682CE35DDB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2" name="Tekstvak 21">
                <a:extLst>
                  <a:ext uri="{FF2B5EF4-FFF2-40B4-BE49-F238E27FC236}">
                    <a16:creationId xmlns:a16="http://schemas.microsoft.com/office/drawing/2014/main" id="{A28FC0F6-9544-ACF1-9ABD-0809B88BE6C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4212069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Empty</a:t>
            </a:r>
          </a:p>
        </p:txBody>
      </p:sp>
    </p:spTree>
    <p:extLst>
      <p:ext uri="{BB962C8B-B14F-4D97-AF65-F5344CB8AC3E}">
        <p14:creationId xmlns:p14="http://schemas.microsoft.com/office/powerpoint/2010/main" val="2571515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 Image (3x)">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43238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(3x)</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33" name="Tijdelijke aanduiding voor afbeelding 32">
            <a:extLst>
              <a:ext uri="{FF2B5EF4-FFF2-40B4-BE49-F238E27FC236}">
                <a16:creationId xmlns:a16="http://schemas.microsoft.com/office/drawing/2014/main" id="{090E3504-CB62-F6A4-B587-516632E04F97}"/>
              </a:ext>
            </a:extLst>
          </p:cNvPr>
          <p:cNvSpPr>
            <a:spLocks noGrp="1"/>
          </p:cNvSpPr>
          <p:nvPr>
            <p:ph type="pic" sz="quarter" idx="21" hasCustomPrompt="1"/>
          </p:nvPr>
        </p:nvSpPr>
        <p:spPr>
          <a:xfrm>
            <a:off x="708207" y="1592264"/>
            <a:ext cx="3201311" cy="2435979"/>
          </a:xfrm>
          <a:custGeom>
            <a:avLst/>
            <a:gdLst>
              <a:gd name="connsiteX0" fmla="*/ 162370 w 3201311"/>
              <a:gd name="connsiteY0" fmla="*/ 0 h 2435979"/>
              <a:gd name="connsiteX1" fmla="*/ 3038941 w 3201311"/>
              <a:gd name="connsiteY1" fmla="*/ 0 h 2435979"/>
              <a:gd name="connsiteX2" fmla="*/ 3201311 w 3201311"/>
              <a:gd name="connsiteY2" fmla="*/ 162370 h 2435979"/>
              <a:gd name="connsiteX3" fmla="*/ 3201311 w 3201311"/>
              <a:gd name="connsiteY3" fmla="*/ 2435979 h 2435979"/>
              <a:gd name="connsiteX4" fmla="*/ 0 w 3201311"/>
              <a:gd name="connsiteY4" fmla="*/ 2435979 h 2435979"/>
              <a:gd name="connsiteX5" fmla="*/ 0 w 3201311"/>
              <a:gd name="connsiteY5" fmla="*/ 162370 h 2435979"/>
              <a:gd name="connsiteX6" fmla="*/ 162370 w 3201311"/>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1" h="2435979">
                <a:moveTo>
                  <a:pt x="162370" y="0"/>
                </a:moveTo>
                <a:lnTo>
                  <a:pt x="3038941" y="0"/>
                </a:lnTo>
                <a:cubicBezTo>
                  <a:pt x="3128615" y="0"/>
                  <a:pt x="3201311" y="72696"/>
                  <a:pt x="3201311" y="162370"/>
                </a:cubicBezTo>
                <a:lnTo>
                  <a:pt x="3201311" y="2435979"/>
                </a:lnTo>
                <a:lnTo>
                  <a:pt x="0" y="2435979"/>
                </a:lnTo>
                <a:lnTo>
                  <a:pt x="0" y="162370"/>
                </a:lnTo>
                <a:cubicBezTo>
                  <a:pt x="0" y="72696"/>
                  <a:pt x="72696" y="0"/>
                  <a:pt x="162370"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34" name="Tijdelijke aanduiding voor afbeelding 33">
            <a:extLst>
              <a:ext uri="{FF2B5EF4-FFF2-40B4-BE49-F238E27FC236}">
                <a16:creationId xmlns:a16="http://schemas.microsoft.com/office/drawing/2014/main" id="{376FF957-5BD5-DA43-D11F-40FD84AA1D49}"/>
              </a:ext>
            </a:extLst>
          </p:cNvPr>
          <p:cNvSpPr>
            <a:spLocks noGrp="1"/>
          </p:cNvSpPr>
          <p:nvPr>
            <p:ph type="pic" sz="quarter" idx="22" hasCustomPrompt="1"/>
          </p:nvPr>
        </p:nvSpPr>
        <p:spPr>
          <a:xfrm>
            <a:off x="4483529" y="1592264"/>
            <a:ext cx="3201310" cy="2435979"/>
          </a:xfrm>
          <a:custGeom>
            <a:avLst/>
            <a:gdLst>
              <a:gd name="connsiteX0" fmla="*/ 162369 w 3201310"/>
              <a:gd name="connsiteY0" fmla="*/ 0 h 2435979"/>
              <a:gd name="connsiteX1" fmla="*/ 3038941 w 3201310"/>
              <a:gd name="connsiteY1" fmla="*/ 0 h 2435979"/>
              <a:gd name="connsiteX2" fmla="*/ 3201310 w 3201310"/>
              <a:gd name="connsiteY2" fmla="*/ 162370 h 2435979"/>
              <a:gd name="connsiteX3" fmla="*/ 3201310 w 3201310"/>
              <a:gd name="connsiteY3" fmla="*/ 2435979 h 2435979"/>
              <a:gd name="connsiteX4" fmla="*/ 0 w 3201310"/>
              <a:gd name="connsiteY4" fmla="*/ 2435979 h 2435979"/>
              <a:gd name="connsiteX5" fmla="*/ 0 w 3201310"/>
              <a:gd name="connsiteY5" fmla="*/ 162370 h 2435979"/>
              <a:gd name="connsiteX6" fmla="*/ 162369 w 3201310"/>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0" h="2435979">
                <a:moveTo>
                  <a:pt x="162369" y="0"/>
                </a:moveTo>
                <a:lnTo>
                  <a:pt x="3038941" y="0"/>
                </a:lnTo>
                <a:cubicBezTo>
                  <a:pt x="3128614" y="0"/>
                  <a:pt x="3201310" y="72696"/>
                  <a:pt x="3201310" y="162370"/>
                </a:cubicBezTo>
                <a:lnTo>
                  <a:pt x="3201310" y="2435979"/>
                </a:lnTo>
                <a:lnTo>
                  <a:pt x="0" y="2435979"/>
                </a:lnTo>
                <a:lnTo>
                  <a:pt x="0" y="162370"/>
                </a:lnTo>
                <a:cubicBezTo>
                  <a:pt x="0" y="72696"/>
                  <a:pt x="72695" y="0"/>
                  <a:pt x="162369"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35" name="Tijdelijke aanduiding voor afbeelding 34">
            <a:extLst>
              <a:ext uri="{FF2B5EF4-FFF2-40B4-BE49-F238E27FC236}">
                <a16:creationId xmlns:a16="http://schemas.microsoft.com/office/drawing/2014/main" id="{593AF288-978F-82B1-9F24-6205552179C5}"/>
              </a:ext>
            </a:extLst>
          </p:cNvPr>
          <p:cNvSpPr>
            <a:spLocks noGrp="1"/>
          </p:cNvSpPr>
          <p:nvPr>
            <p:ph type="pic" sz="quarter" idx="23" hasCustomPrompt="1"/>
          </p:nvPr>
        </p:nvSpPr>
        <p:spPr>
          <a:xfrm>
            <a:off x="8258849" y="1592264"/>
            <a:ext cx="3201311" cy="2435979"/>
          </a:xfrm>
          <a:custGeom>
            <a:avLst/>
            <a:gdLst>
              <a:gd name="connsiteX0" fmla="*/ 162370 w 3201311"/>
              <a:gd name="connsiteY0" fmla="*/ 0 h 2435979"/>
              <a:gd name="connsiteX1" fmla="*/ 3038941 w 3201311"/>
              <a:gd name="connsiteY1" fmla="*/ 0 h 2435979"/>
              <a:gd name="connsiteX2" fmla="*/ 3201311 w 3201311"/>
              <a:gd name="connsiteY2" fmla="*/ 162370 h 2435979"/>
              <a:gd name="connsiteX3" fmla="*/ 3201311 w 3201311"/>
              <a:gd name="connsiteY3" fmla="*/ 2435979 h 2435979"/>
              <a:gd name="connsiteX4" fmla="*/ 0 w 3201311"/>
              <a:gd name="connsiteY4" fmla="*/ 2435979 h 2435979"/>
              <a:gd name="connsiteX5" fmla="*/ 0 w 3201311"/>
              <a:gd name="connsiteY5" fmla="*/ 162370 h 2435979"/>
              <a:gd name="connsiteX6" fmla="*/ 162370 w 3201311"/>
              <a:gd name="connsiteY6" fmla="*/ 0 h 243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1311" h="2435979">
                <a:moveTo>
                  <a:pt x="162370" y="0"/>
                </a:moveTo>
                <a:lnTo>
                  <a:pt x="3038941" y="0"/>
                </a:lnTo>
                <a:cubicBezTo>
                  <a:pt x="3128615" y="0"/>
                  <a:pt x="3201311" y="72696"/>
                  <a:pt x="3201311" y="162370"/>
                </a:cubicBezTo>
                <a:lnTo>
                  <a:pt x="3201311" y="2435979"/>
                </a:lnTo>
                <a:lnTo>
                  <a:pt x="0" y="2435979"/>
                </a:lnTo>
                <a:lnTo>
                  <a:pt x="0" y="162370"/>
                </a:lnTo>
                <a:cubicBezTo>
                  <a:pt x="0" y="72696"/>
                  <a:pt x="72696" y="0"/>
                  <a:pt x="162370" y="0"/>
                </a:cubicBezTo>
                <a:close/>
              </a:path>
            </a:pathLst>
          </a:cu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grpSp>
        <p:nvGrpSpPr>
          <p:cNvPr id="69" name="INSTRUCTION">
            <a:extLst>
              <a:ext uri="{FF2B5EF4-FFF2-40B4-BE49-F238E27FC236}">
                <a16:creationId xmlns:a16="http://schemas.microsoft.com/office/drawing/2014/main" id="{ED655DEF-7434-A126-0664-BB1F345A895A}"/>
              </a:ext>
            </a:extLst>
          </p:cNvPr>
          <p:cNvGrpSpPr/>
          <p:nvPr userDrawn="1"/>
        </p:nvGrpSpPr>
        <p:grpSpPr>
          <a:xfrm>
            <a:off x="12377595" y="0"/>
            <a:ext cx="3693113" cy="5054643"/>
            <a:chOff x="-3786164" y="0"/>
            <a:chExt cx="3693113" cy="5054643"/>
          </a:xfrm>
        </p:grpSpPr>
        <p:sp>
          <p:nvSpPr>
            <p:cNvPr id="70" name="Rechthoek 69">
              <a:extLst>
                <a:ext uri="{FF2B5EF4-FFF2-40B4-BE49-F238E27FC236}">
                  <a16:creationId xmlns:a16="http://schemas.microsoft.com/office/drawing/2014/main" id="{11360641-728F-BDFD-6112-9CF0E1939E22}"/>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1" name="Rechthoek 70">
              <a:extLst>
                <a:ext uri="{FF2B5EF4-FFF2-40B4-BE49-F238E27FC236}">
                  <a16:creationId xmlns:a16="http://schemas.microsoft.com/office/drawing/2014/main" id="{03286AB4-8FFB-D22A-7464-CD46DB5ADFD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72" name="Ovaal 71">
              <a:extLst>
                <a:ext uri="{FF2B5EF4-FFF2-40B4-BE49-F238E27FC236}">
                  <a16:creationId xmlns:a16="http://schemas.microsoft.com/office/drawing/2014/main" id="{9752CE5E-F436-C0F2-DBBB-8A75E921836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3" name="Rechthoek 72">
              <a:extLst>
                <a:ext uri="{FF2B5EF4-FFF2-40B4-BE49-F238E27FC236}">
                  <a16:creationId xmlns:a16="http://schemas.microsoft.com/office/drawing/2014/main" id="{2C98B469-9D34-9D51-FD08-4A0BCAF5D840}"/>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4" name="Ovaal 73">
              <a:extLst>
                <a:ext uri="{FF2B5EF4-FFF2-40B4-BE49-F238E27FC236}">
                  <a16:creationId xmlns:a16="http://schemas.microsoft.com/office/drawing/2014/main" id="{3C346E3E-F808-5186-2FFD-F718A20582C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5" name="Rechthoek 74">
              <a:extLst>
                <a:ext uri="{FF2B5EF4-FFF2-40B4-BE49-F238E27FC236}">
                  <a16:creationId xmlns:a16="http://schemas.microsoft.com/office/drawing/2014/main" id="{DB235540-1286-787D-57AC-88457814EF6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6" name="Rechthoek 75">
              <a:extLst>
                <a:ext uri="{FF2B5EF4-FFF2-40B4-BE49-F238E27FC236}">
                  <a16:creationId xmlns:a16="http://schemas.microsoft.com/office/drawing/2014/main" id="{4FA655A4-DBAF-DA11-1B6C-44903577BFC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77" name="Ovaal 76">
              <a:extLst>
                <a:ext uri="{FF2B5EF4-FFF2-40B4-BE49-F238E27FC236}">
                  <a16:creationId xmlns:a16="http://schemas.microsoft.com/office/drawing/2014/main" id="{2AE979ED-3962-E07D-ADEF-2F7807E9E683}"/>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78" name="Rechthoek 77">
              <a:extLst>
                <a:ext uri="{FF2B5EF4-FFF2-40B4-BE49-F238E27FC236}">
                  <a16:creationId xmlns:a16="http://schemas.microsoft.com/office/drawing/2014/main" id="{C22CF074-2139-DC04-040F-16FF67E11FC0}"/>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79" name="Groep 78">
              <a:extLst>
                <a:ext uri="{FF2B5EF4-FFF2-40B4-BE49-F238E27FC236}">
                  <a16:creationId xmlns:a16="http://schemas.microsoft.com/office/drawing/2014/main" id="{100FD387-9C66-C384-EF93-157609DCF665}"/>
                </a:ext>
              </a:extLst>
            </p:cNvPr>
            <p:cNvGrpSpPr/>
            <p:nvPr userDrawn="1"/>
          </p:nvGrpSpPr>
          <p:grpSpPr>
            <a:xfrm>
              <a:off x="-3414453" y="3534339"/>
              <a:ext cx="514284" cy="506545"/>
              <a:chOff x="12617641" y="3403239"/>
              <a:chExt cx="752963" cy="741634"/>
            </a:xfrm>
          </p:grpSpPr>
          <p:grpSp>
            <p:nvGrpSpPr>
              <p:cNvPr id="96" name="Groep 95">
                <a:extLst>
                  <a:ext uri="{FF2B5EF4-FFF2-40B4-BE49-F238E27FC236}">
                    <a16:creationId xmlns:a16="http://schemas.microsoft.com/office/drawing/2014/main" id="{79289807-2FBB-3A2E-AEEE-AABDC9B95A21}"/>
                  </a:ext>
                </a:extLst>
              </p:cNvPr>
              <p:cNvGrpSpPr/>
              <p:nvPr userDrawn="1"/>
            </p:nvGrpSpPr>
            <p:grpSpPr>
              <a:xfrm>
                <a:off x="12771530" y="3403239"/>
                <a:ext cx="467176" cy="448491"/>
                <a:chOff x="12782157" y="3403239"/>
                <a:chExt cx="467176" cy="448491"/>
              </a:xfrm>
            </p:grpSpPr>
            <p:grpSp>
              <p:nvGrpSpPr>
                <p:cNvPr id="99" name="Groep 98">
                  <a:extLst>
                    <a:ext uri="{FF2B5EF4-FFF2-40B4-BE49-F238E27FC236}">
                      <a16:creationId xmlns:a16="http://schemas.microsoft.com/office/drawing/2014/main" id="{0E0710F5-7038-9FCF-9504-2267C2479120}"/>
                    </a:ext>
                  </a:extLst>
                </p:cNvPr>
                <p:cNvGrpSpPr/>
                <p:nvPr userDrawn="1"/>
              </p:nvGrpSpPr>
              <p:grpSpPr>
                <a:xfrm>
                  <a:off x="12782157" y="3403239"/>
                  <a:ext cx="412976" cy="396132"/>
                  <a:chOff x="13554906" y="3320109"/>
                  <a:chExt cx="443917" cy="425811"/>
                </a:xfrm>
              </p:grpSpPr>
              <p:grpSp>
                <p:nvGrpSpPr>
                  <p:cNvPr id="106" name="Groep 105">
                    <a:extLst>
                      <a:ext uri="{FF2B5EF4-FFF2-40B4-BE49-F238E27FC236}">
                        <a16:creationId xmlns:a16="http://schemas.microsoft.com/office/drawing/2014/main" id="{A5F2B3FF-98AF-0118-A640-B526C5A6FCBC}"/>
                      </a:ext>
                    </a:extLst>
                  </p:cNvPr>
                  <p:cNvGrpSpPr/>
                  <p:nvPr userDrawn="1"/>
                </p:nvGrpSpPr>
                <p:grpSpPr>
                  <a:xfrm>
                    <a:off x="13554906" y="3320109"/>
                    <a:ext cx="443917" cy="425811"/>
                    <a:chOff x="12909684" y="1276143"/>
                    <a:chExt cx="443917" cy="425811"/>
                  </a:xfrm>
                </p:grpSpPr>
                <p:sp>
                  <p:nvSpPr>
                    <p:cNvPr id="109" name="Rechthoek 108">
                      <a:extLst>
                        <a:ext uri="{FF2B5EF4-FFF2-40B4-BE49-F238E27FC236}">
                          <a16:creationId xmlns:a16="http://schemas.microsoft.com/office/drawing/2014/main" id="{6892C975-55D9-8642-368A-1173D3D8E1D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BCBE81DF-0C3A-00CC-2BA7-8935F6DAF5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1" name="Ovaal 110">
                      <a:extLst>
                        <a:ext uri="{FF2B5EF4-FFF2-40B4-BE49-F238E27FC236}">
                          <a16:creationId xmlns:a16="http://schemas.microsoft.com/office/drawing/2014/main" id="{54F7DD08-49DE-17FD-D1BA-F10ACCCB032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07" name="Afbeelding 106">
                    <a:extLst>
                      <a:ext uri="{FF2B5EF4-FFF2-40B4-BE49-F238E27FC236}">
                        <a16:creationId xmlns:a16="http://schemas.microsoft.com/office/drawing/2014/main" id="{9CA54939-D75F-E055-48A9-9F215F028E39}"/>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8" name="Afbeelding 107">
                    <a:extLst>
                      <a:ext uri="{FF2B5EF4-FFF2-40B4-BE49-F238E27FC236}">
                        <a16:creationId xmlns:a16="http://schemas.microsoft.com/office/drawing/2014/main" id="{3564137C-8377-55C5-68B5-B95AE7EFEC5B}"/>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0" name="Groep 99">
                  <a:extLst>
                    <a:ext uri="{FF2B5EF4-FFF2-40B4-BE49-F238E27FC236}">
                      <a16:creationId xmlns:a16="http://schemas.microsoft.com/office/drawing/2014/main" id="{7B55B48D-BE36-9D7D-D249-D3BB3DDF76C5}"/>
                    </a:ext>
                  </a:extLst>
                </p:cNvPr>
                <p:cNvGrpSpPr/>
                <p:nvPr userDrawn="1"/>
              </p:nvGrpSpPr>
              <p:grpSpPr>
                <a:xfrm>
                  <a:off x="13103513" y="3705268"/>
                  <a:ext cx="145820" cy="146462"/>
                  <a:chOff x="13096169" y="3602278"/>
                  <a:chExt cx="145820" cy="146462"/>
                </a:xfrm>
              </p:grpSpPr>
              <p:sp>
                <p:nvSpPr>
                  <p:cNvPr id="104" name="Rechthoek 103">
                    <a:extLst>
                      <a:ext uri="{FF2B5EF4-FFF2-40B4-BE49-F238E27FC236}">
                        <a16:creationId xmlns:a16="http://schemas.microsoft.com/office/drawing/2014/main" id="{6579102C-2AC1-9817-789C-B4508A1E4D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46922892-2267-805E-CE30-8A530F4E810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1" name="Groep 100">
                  <a:extLst>
                    <a:ext uri="{FF2B5EF4-FFF2-40B4-BE49-F238E27FC236}">
                      <a16:creationId xmlns:a16="http://schemas.microsoft.com/office/drawing/2014/main" id="{B4016B78-7B91-0DA6-B03F-5DE22D4717EE}"/>
                    </a:ext>
                  </a:extLst>
                </p:cNvPr>
                <p:cNvGrpSpPr/>
                <p:nvPr userDrawn="1"/>
              </p:nvGrpSpPr>
              <p:grpSpPr>
                <a:xfrm rot="10800000">
                  <a:off x="13061402" y="3665637"/>
                  <a:ext cx="145820" cy="146462"/>
                  <a:chOff x="13096169" y="3602278"/>
                  <a:chExt cx="145820" cy="146462"/>
                </a:xfrm>
              </p:grpSpPr>
              <p:sp>
                <p:nvSpPr>
                  <p:cNvPr id="102" name="Rechthoek 101">
                    <a:extLst>
                      <a:ext uri="{FF2B5EF4-FFF2-40B4-BE49-F238E27FC236}">
                        <a16:creationId xmlns:a16="http://schemas.microsoft.com/office/drawing/2014/main" id="{8F99BE25-23EE-1944-16E8-A023930D90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54E6B586-7E70-38C5-68C2-23FCC62DF15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97" name="Rechthoek 96">
                <a:extLst>
                  <a:ext uri="{FF2B5EF4-FFF2-40B4-BE49-F238E27FC236}">
                    <a16:creationId xmlns:a16="http://schemas.microsoft.com/office/drawing/2014/main" id="{6D389A74-95F0-2318-8FAB-FAC2DE4EC51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98" name="Gelijkbenige driehoek 97">
                <a:extLst>
                  <a:ext uri="{FF2B5EF4-FFF2-40B4-BE49-F238E27FC236}">
                    <a16:creationId xmlns:a16="http://schemas.microsoft.com/office/drawing/2014/main" id="{541AD0FD-743C-DF9E-AA11-608EA6F5D44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0" name="ICOON_info">
              <a:extLst>
                <a:ext uri="{FF2B5EF4-FFF2-40B4-BE49-F238E27FC236}">
                  <a16:creationId xmlns:a16="http://schemas.microsoft.com/office/drawing/2014/main" id="{BDC8B915-9ABF-26E9-10A5-43109E5FCBDE}"/>
                </a:ext>
              </a:extLst>
            </p:cNvPr>
            <p:cNvGrpSpPr/>
            <p:nvPr userDrawn="1"/>
          </p:nvGrpSpPr>
          <p:grpSpPr>
            <a:xfrm>
              <a:off x="-376736" y="4055594"/>
              <a:ext cx="283685" cy="283685"/>
              <a:chOff x="-510741" y="5913713"/>
              <a:chExt cx="267555" cy="267555"/>
            </a:xfrm>
          </p:grpSpPr>
          <p:sp>
            <p:nvSpPr>
              <p:cNvPr id="94" name="Ovaal 93">
                <a:extLst>
                  <a:ext uri="{FF2B5EF4-FFF2-40B4-BE49-F238E27FC236}">
                    <a16:creationId xmlns:a16="http://schemas.microsoft.com/office/drawing/2014/main" id="{E60FB7BC-4C0D-276C-C7EF-C613FC87944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5" name="Graphic 163" descr="Informatie">
                <a:extLst>
                  <a:ext uri="{FF2B5EF4-FFF2-40B4-BE49-F238E27FC236}">
                    <a16:creationId xmlns:a16="http://schemas.microsoft.com/office/drawing/2014/main" id="{3E3319D3-2D8E-0976-9B1B-99C21BEFCA6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1" name="Groep 80">
              <a:extLst>
                <a:ext uri="{FF2B5EF4-FFF2-40B4-BE49-F238E27FC236}">
                  <a16:creationId xmlns:a16="http://schemas.microsoft.com/office/drawing/2014/main" id="{5AF5CB02-49AF-1764-42CA-D770839DC7E3}"/>
                </a:ext>
              </a:extLst>
            </p:cNvPr>
            <p:cNvGrpSpPr/>
            <p:nvPr userDrawn="1"/>
          </p:nvGrpSpPr>
          <p:grpSpPr>
            <a:xfrm>
              <a:off x="-938434" y="4364020"/>
              <a:ext cx="627798" cy="576693"/>
              <a:chOff x="-938434" y="4570310"/>
              <a:chExt cx="627798" cy="576693"/>
            </a:xfrm>
          </p:grpSpPr>
          <p:grpSp>
            <p:nvGrpSpPr>
              <p:cNvPr id="89" name="Inspireren">
                <a:extLst>
                  <a:ext uri="{FF2B5EF4-FFF2-40B4-BE49-F238E27FC236}">
                    <a16:creationId xmlns:a16="http://schemas.microsoft.com/office/drawing/2014/main" id="{4411AA1F-F737-8159-0112-C36130513E3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1" name="Freeform 12">
                  <a:extLst>
                    <a:ext uri="{FF2B5EF4-FFF2-40B4-BE49-F238E27FC236}">
                      <a16:creationId xmlns:a16="http://schemas.microsoft.com/office/drawing/2014/main" id="{30EF730C-1476-ACE9-D7A0-FE3F680DCEA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2" name="Freeform 13">
                  <a:extLst>
                    <a:ext uri="{FF2B5EF4-FFF2-40B4-BE49-F238E27FC236}">
                      <a16:creationId xmlns:a16="http://schemas.microsoft.com/office/drawing/2014/main" id="{A9BF3216-F72A-CA85-22B6-56DD3508B97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3" name="Freeform 14">
                  <a:extLst>
                    <a:ext uri="{FF2B5EF4-FFF2-40B4-BE49-F238E27FC236}">
                      <a16:creationId xmlns:a16="http://schemas.microsoft.com/office/drawing/2014/main" id="{3F37128C-2F45-9D65-7451-6DBC502A367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90" name="Tekstvak 89">
                <a:extLst>
                  <a:ext uri="{FF2B5EF4-FFF2-40B4-BE49-F238E27FC236}">
                    <a16:creationId xmlns:a16="http://schemas.microsoft.com/office/drawing/2014/main" id="{13C5B27B-AC4C-F0A6-B4C2-904E7DE4C0A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2" name="Groep 81">
              <a:extLst>
                <a:ext uri="{FF2B5EF4-FFF2-40B4-BE49-F238E27FC236}">
                  <a16:creationId xmlns:a16="http://schemas.microsoft.com/office/drawing/2014/main" id="{36BC2CE8-EE42-4DB7-42E5-72ECB6C4BD93}"/>
                </a:ext>
              </a:extLst>
            </p:cNvPr>
            <p:cNvGrpSpPr/>
            <p:nvPr userDrawn="1"/>
          </p:nvGrpSpPr>
          <p:grpSpPr>
            <a:xfrm>
              <a:off x="-3365484" y="1226982"/>
              <a:ext cx="446937" cy="406485"/>
              <a:chOff x="-3563526" y="1409294"/>
              <a:chExt cx="354190" cy="322133"/>
            </a:xfrm>
          </p:grpSpPr>
          <p:grpSp>
            <p:nvGrpSpPr>
              <p:cNvPr id="83" name="Groep 82">
                <a:extLst>
                  <a:ext uri="{FF2B5EF4-FFF2-40B4-BE49-F238E27FC236}">
                    <a16:creationId xmlns:a16="http://schemas.microsoft.com/office/drawing/2014/main" id="{2B68CDE4-A5F3-7C07-3172-52A7A229358C}"/>
                  </a:ext>
                </a:extLst>
              </p:cNvPr>
              <p:cNvGrpSpPr/>
              <p:nvPr userDrawn="1"/>
            </p:nvGrpSpPr>
            <p:grpSpPr>
              <a:xfrm>
                <a:off x="-3499992" y="1409294"/>
                <a:ext cx="225195" cy="195499"/>
                <a:chOff x="8987389" y="1361199"/>
                <a:chExt cx="2200275" cy="1914525"/>
              </a:xfrm>
            </p:grpSpPr>
            <p:sp>
              <p:nvSpPr>
                <p:cNvPr id="85" name="Vrije vorm: vorm 84">
                  <a:extLst>
                    <a:ext uri="{FF2B5EF4-FFF2-40B4-BE49-F238E27FC236}">
                      <a16:creationId xmlns:a16="http://schemas.microsoft.com/office/drawing/2014/main" id="{5736D030-8644-2399-E006-0215C2C15F0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86" name="Groep 85">
                  <a:extLst>
                    <a:ext uri="{FF2B5EF4-FFF2-40B4-BE49-F238E27FC236}">
                      <a16:creationId xmlns:a16="http://schemas.microsoft.com/office/drawing/2014/main" id="{DEABAB1C-93CF-4684-C6B9-4A8324773FE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87" name="Vrije vorm: vorm 86">
                    <a:extLst>
                      <a:ext uri="{FF2B5EF4-FFF2-40B4-BE49-F238E27FC236}">
                        <a16:creationId xmlns:a16="http://schemas.microsoft.com/office/drawing/2014/main" id="{47EBFE2C-1970-296C-7DE2-4E4E7D6C2C8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88" name="Vrije vorm: vorm 87">
                    <a:extLst>
                      <a:ext uri="{FF2B5EF4-FFF2-40B4-BE49-F238E27FC236}">
                        <a16:creationId xmlns:a16="http://schemas.microsoft.com/office/drawing/2014/main" id="{64D393ED-2F27-39E0-E3C5-D95E15A59ED6}"/>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84" name="Tekstvak 83">
                <a:extLst>
                  <a:ext uri="{FF2B5EF4-FFF2-40B4-BE49-F238E27FC236}">
                    <a16:creationId xmlns:a16="http://schemas.microsoft.com/office/drawing/2014/main" id="{448A06B0-C48A-0791-67F7-BA92DEACF8F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28652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 Icon instruction">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89943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Title + Icon instruction</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grpSp>
        <p:nvGrpSpPr>
          <p:cNvPr id="2" name="INSTRUCTIE">
            <a:extLst>
              <a:ext uri="{FF2B5EF4-FFF2-40B4-BE49-F238E27FC236}">
                <a16:creationId xmlns:a16="http://schemas.microsoft.com/office/drawing/2014/main" id="{27301E8F-2690-34FE-0491-351D4189D0F1}"/>
              </a:ext>
            </a:extLst>
          </p:cNvPr>
          <p:cNvGrpSpPr/>
          <p:nvPr userDrawn="1"/>
        </p:nvGrpSpPr>
        <p:grpSpPr>
          <a:xfrm>
            <a:off x="12377595" y="0"/>
            <a:ext cx="3693113" cy="6209710"/>
            <a:chOff x="-3786164" y="0"/>
            <a:chExt cx="3693113" cy="6209710"/>
          </a:xfrm>
        </p:grpSpPr>
        <p:sp>
          <p:nvSpPr>
            <p:cNvPr id="3" name="Rechthoek 2">
              <a:extLst>
                <a:ext uri="{FF2B5EF4-FFF2-40B4-BE49-F238E27FC236}">
                  <a16:creationId xmlns:a16="http://schemas.microsoft.com/office/drawing/2014/main" id="{F15F0C9B-ED32-4675-F5DB-6631D7D95C14}"/>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Icon</a:t>
              </a:r>
            </a:p>
          </p:txBody>
        </p:sp>
        <p:sp>
          <p:nvSpPr>
            <p:cNvPr id="4" name="Rechthoek 3">
              <a:extLst>
                <a:ext uri="{FF2B5EF4-FFF2-40B4-BE49-F238E27FC236}">
                  <a16:creationId xmlns:a16="http://schemas.microsoft.com/office/drawing/2014/main" id="{8385148C-FA61-4888-DC5F-79BCD49F78E2}"/>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6" name="Ovaal 5">
              <a:extLst>
                <a:ext uri="{FF2B5EF4-FFF2-40B4-BE49-F238E27FC236}">
                  <a16:creationId xmlns:a16="http://schemas.microsoft.com/office/drawing/2014/main" id="{8F800E00-5DFE-6197-8A54-3294D2ABAA59}"/>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751D9F3E-67FC-452D-6B43-E44ECAE3877D}"/>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Go to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1" name="Ovaal 10">
              <a:extLst>
                <a:ext uri="{FF2B5EF4-FFF2-40B4-BE49-F238E27FC236}">
                  <a16:creationId xmlns:a16="http://schemas.microsoft.com/office/drawing/2014/main" id="{470CD354-F309-3705-793D-F4A6E614CF92}"/>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 name="Rechthoek 11">
              <a:extLst>
                <a:ext uri="{FF2B5EF4-FFF2-40B4-BE49-F238E27FC236}">
                  <a16:creationId xmlns:a16="http://schemas.microsoft.com/office/drawing/2014/main" id="{104E7768-A176-E5BD-B1A3-8CF8F3C25A6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 name="Rechthoek 12">
              <a:extLst>
                <a:ext uri="{FF2B5EF4-FFF2-40B4-BE49-F238E27FC236}">
                  <a16:creationId xmlns:a16="http://schemas.microsoft.com/office/drawing/2014/main" id="{28B6CC47-8726-F032-65AB-DE99F89EAB0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4" name="Ovaal 13">
              <a:extLst>
                <a:ext uri="{FF2B5EF4-FFF2-40B4-BE49-F238E27FC236}">
                  <a16:creationId xmlns:a16="http://schemas.microsoft.com/office/drawing/2014/main" id="{95D93FB0-EDC3-4222-9D34-17E42AACF4E5}"/>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 name="Rechthoek 14">
              <a:extLst>
                <a:ext uri="{FF2B5EF4-FFF2-40B4-BE49-F238E27FC236}">
                  <a16:creationId xmlns:a16="http://schemas.microsoft.com/office/drawing/2014/main" id="{A9B09610-AE51-83C8-9780-7C7D249F7DF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‘Drawing Tools’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‘Shape Fill’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 name="ICOON_info">
              <a:extLst>
                <a:ext uri="{FF2B5EF4-FFF2-40B4-BE49-F238E27FC236}">
                  <a16:creationId xmlns:a16="http://schemas.microsoft.com/office/drawing/2014/main" id="{18C0E431-238E-1B94-2638-A17D412C9316}"/>
                </a:ext>
              </a:extLst>
            </p:cNvPr>
            <p:cNvGrpSpPr/>
            <p:nvPr userDrawn="1"/>
          </p:nvGrpSpPr>
          <p:grpSpPr>
            <a:xfrm>
              <a:off x="-376736" y="5210661"/>
              <a:ext cx="283685" cy="283685"/>
              <a:chOff x="-510741" y="5913713"/>
              <a:chExt cx="267555" cy="267555"/>
            </a:xfrm>
          </p:grpSpPr>
          <p:sp>
            <p:nvSpPr>
              <p:cNvPr id="75" name="Ovaal 74">
                <a:extLst>
                  <a:ext uri="{FF2B5EF4-FFF2-40B4-BE49-F238E27FC236}">
                    <a16:creationId xmlns:a16="http://schemas.microsoft.com/office/drawing/2014/main" id="{03C2F0ED-3096-5244-C114-8E652593588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E9E6A109-D17E-EF74-E77B-A7C63520ACF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 name="Groep 16">
              <a:extLst>
                <a:ext uri="{FF2B5EF4-FFF2-40B4-BE49-F238E27FC236}">
                  <a16:creationId xmlns:a16="http://schemas.microsoft.com/office/drawing/2014/main" id="{A16C703F-6E18-BBA0-7128-710A3D8E187C}"/>
                </a:ext>
              </a:extLst>
            </p:cNvPr>
            <p:cNvGrpSpPr/>
            <p:nvPr userDrawn="1"/>
          </p:nvGrpSpPr>
          <p:grpSpPr>
            <a:xfrm>
              <a:off x="-938434" y="5519087"/>
              <a:ext cx="627798" cy="576693"/>
              <a:chOff x="-938434" y="4570310"/>
              <a:chExt cx="627798" cy="576693"/>
            </a:xfrm>
          </p:grpSpPr>
          <p:grpSp>
            <p:nvGrpSpPr>
              <p:cNvPr id="70" name="Inspireren">
                <a:extLst>
                  <a:ext uri="{FF2B5EF4-FFF2-40B4-BE49-F238E27FC236}">
                    <a16:creationId xmlns:a16="http://schemas.microsoft.com/office/drawing/2014/main" id="{79526D32-3AA3-E967-6366-35BDF8FD2D2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2" name="Freeform 12">
                  <a:extLst>
                    <a:ext uri="{FF2B5EF4-FFF2-40B4-BE49-F238E27FC236}">
                      <a16:creationId xmlns:a16="http://schemas.microsoft.com/office/drawing/2014/main" id="{FE54E9D6-C931-6128-E1B5-D8B0951AEA2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3" name="Freeform 13">
                  <a:extLst>
                    <a:ext uri="{FF2B5EF4-FFF2-40B4-BE49-F238E27FC236}">
                      <a16:creationId xmlns:a16="http://schemas.microsoft.com/office/drawing/2014/main" id="{5FC6A98C-1206-36C2-7C6A-899156BAC04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4" name="Freeform 14">
                  <a:extLst>
                    <a:ext uri="{FF2B5EF4-FFF2-40B4-BE49-F238E27FC236}">
                      <a16:creationId xmlns:a16="http://schemas.microsoft.com/office/drawing/2014/main" id="{C65152A4-DA10-4273-D433-BFB1D22B87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1" name="Tekstvak 70">
                <a:extLst>
                  <a:ext uri="{FF2B5EF4-FFF2-40B4-BE49-F238E27FC236}">
                    <a16:creationId xmlns:a16="http://schemas.microsoft.com/office/drawing/2014/main" id="{761D3C45-ABB3-61D2-8389-97E41A75F64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B1FCE2C9-B43E-A18B-7B83-59F3FE2C68BC}"/>
                </a:ext>
              </a:extLst>
            </p:cNvPr>
            <p:cNvGrpSpPr/>
            <p:nvPr userDrawn="1"/>
          </p:nvGrpSpPr>
          <p:grpSpPr>
            <a:xfrm>
              <a:off x="-3398401" y="1222628"/>
              <a:ext cx="491631" cy="410839"/>
              <a:chOff x="-3241990" y="1222628"/>
              <a:chExt cx="491631" cy="410839"/>
            </a:xfrm>
          </p:grpSpPr>
          <p:sp>
            <p:nvSpPr>
              <p:cNvPr id="57" name="Tekstvak 56">
                <a:extLst>
                  <a:ext uri="{FF2B5EF4-FFF2-40B4-BE49-F238E27FC236}">
                    <a16:creationId xmlns:a16="http://schemas.microsoft.com/office/drawing/2014/main" id="{24782728-0B1D-A4F0-51B6-9EEAF95BB900}"/>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8" name="Groep 57">
                <a:extLst>
                  <a:ext uri="{FF2B5EF4-FFF2-40B4-BE49-F238E27FC236}">
                    <a16:creationId xmlns:a16="http://schemas.microsoft.com/office/drawing/2014/main" id="{3FCFFBDF-9EE5-57DC-7148-BBF7A46799A5}"/>
                  </a:ext>
                </a:extLst>
              </p:cNvPr>
              <p:cNvGrpSpPr/>
              <p:nvPr userDrawn="1"/>
            </p:nvGrpSpPr>
            <p:grpSpPr>
              <a:xfrm>
                <a:off x="-3119153" y="1222628"/>
                <a:ext cx="245956" cy="246691"/>
                <a:chOff x="1314120" y="4794393"/>
                <a:chExt cx="1787447" cy="1792785"/>
              </a:xfrm>
            </p:grpSpPr>
            <p:grpSp>
              <p:nvGrpSpPr>
                <p:cNvPr id="59" name="Groep 58">
                  <a:extLst>
                    <a:ext uri="{FF2B5EF4-FFF2-40B4-BE49-F238E27FC236}">
                      <a16:creationId xmlns:a16="http://schemas.microsoft.com/office/drawing/2014/main" id="{1F625FA4-027E-62AC-C716-2D864C42ACF9}"/>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61" name="Groep 60">
                    <a:extLst>
                      <a:ext uri="{FF2B5EF4-FFF2-40B4-BE49-F238E27FC236}">
                        <a16:creationId xmlns:a16="http://schemas.microsoft.com/office/drawing/2014/main" id="{32622739-AD5A-B781-7192-56C54AD3F027}"/>
                      </a:ext>
                    </a:extLst>
                  </p:cNvPr>
                  <p:cNvGrpSpPr/>
                  <p:nvPr/>
                </p:nvGrpSpPr>
                <p:grpSpPr>
                  <a:xfrm>
                    <a:off x="1314120" y="4794393"/>
                    <a:ext cx="1787447" cy="1792785"/>
                    <a:chOff x="1314120" y="4794393"/>
                    <a:chExt cx="1787447" cy="1792785"/>
                  </a:xfrm>
                  <a:grpFill/>
                </p:grpSpPr>
                <p:sp>
                  <p:nvSpPr>
                    <p:cNvPr id="66" name="Vrije vorm: vorm 65">
                      <a:extLst>
                        <a:ext uri="{FF2B5EF4-FFF2-40B4-BE49-F238E27FC236}">
                          <a16:creationId xmlns:a16="http://schemas.microsoft.com/office/drawing/2014/main" id="{9AB89D3B-2245-79E2-DDFC-5FB4E7809979}"/>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7" name="Vrije vorm: vorm 66">
                      <a:extLst>
                        <a:ext uri="{FF2B5EF4-FFF2-40B4-BE49-F238E27FC236}">
                          <a16:creationId xmlns:a16="http://schemas.microsoft.com/office/drawing/2014/main" id="{B8E5E6CF-D994-A132-7DBE-B7014892DF06}"/>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8" name="Vrije vorm: vorm 67">
                      <a:extLst>
                        <a:ext uri="{FF2B5EF4-FFF2-40B4-BE49-F238E27FC236}">
                          <a16:creationId xmlns:a16="http://schemas.microsoft.com/office/drawing/2014/main" id="{BA6A2CBB-FFDF-35CE-B78D-61703A99E7F1}"/>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9" name="Vrije vorm: vorm 68">
                      <a:extLst>
                        <a:ext uri="{FF2B5EF4-FFF2-40B4-BE49-F238E27FC236}">
                          <a16:creationId xmlns:a16="http://schemas.microsoft.com/office/drawing/2014/main" id="{40231BC3-757C-ADFC-C32B-FBAD1497D879}"/>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nvGrpSpPr>
                  <p:cNvPr id="62" name="Groep 61">
                    <a:extLst>
                      <a:ext uri="{FF2B5EF4-FFF2-40B4-BE49-F238E27FC236}">
                        <a16:creationId xmlns:a16="http://schemas.microsoft.com/office/drawing/2014/main" id="{5DE26B81-ED25-9905-1594-E2B6EA0AA019}"/>
                      </a:ext>
                    </a:extLst>
                  </p:cNvPr>
                  <p:cNvGrpSpPr/>
                  <p:nvPr/>
                </p:nvGrpSpPr>
                <p:grpSpPr>
                  <a:xfrm>
                    <a:off x="1544558" y="5023941"/>
                    <a:ext cx="1270519" cy="1329241"/>
                    <a:chOff x="1544558" y="5023941"/>
                    <a:chExt cx="1270519" cy="1329241"/>
                  </a:xfrm>
                  <a:grpFill/>
                </p:grpSpPr>
                <p:sp>
                  <p:nvSpPr>
                    <p:cNvPr id="63" name="Vrije vorm: vorm 62">
                      <a:extLst>
                        <a:ext uri="{FF2B5EF4-FFF2-40B4-BE49-F238E27FC236}">
                          <a16:creationId xmlns:a16="http://schemas.microsoft.com/office/drawing/2014/main" id="{29CDFD7E-7A07-2BF6-B3BB-DCE97B4EF2E1}"/>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4" name="Vrije vorm: vorm 63">
                      <a:extLst>
                        <a:ext uri="{FF2B5EF4-FFF2-40B4-BE49-F238E27FC236}">
                          <a16:creationId xmlns:a16="http://schemas.microsoft.com/office/drawing/2014/main" id="{EE9CB5C2-3029-BB24-2776-75114186E51D}"/>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sp>
                  <p:nvSpPr>
                    <p:cNvPr id="65" name="Vrije vorm: vorm 64">
                      <a:extLst>
                        <a:ext uri="{FF2B5EF4-FFF2-40B4-BE49-F238E27FC236}">
                          <a16:creationId xmlns:a16="http://schemas.microsoft.com/office/drawing/2014/main" id="{5AFA1DD4-787A-C7B6-A1BD-7C33B2A09494}"/>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sp>
              <p:nvSpPr>
                <p:cNvPr id="60" name="Vrije vorm: vorm 59">
                  <a:extLst>
                    <a:ext uri="{FF2B5EF4-FFF2-40B4-BE49-F238E27FC236}">
                      <a16:creationId xmlns:a16="http://schemas.microsoft.com/office/drawing/2014/main" id="{33D5068E-E631-AF0F-C822-193D0122C4B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en-GB" sz="8108" noProof="0" dirty="0">
                    <a:solidFill>
                      <a:srgbClr val="211F26"/>
                    </a:solidFill>
                    <a:latin typeface="Segoe UI Light"/>
                  </a:endParaRPr>
                </a:p>
              </p:txBody>
            </p:sp>
          </p:grpSp>
        </p:grpSp>
        <p:grpSp>
          <p:nvGrpSpPr>
            <p:cNvPr id="19" name="Groep 18">
              <a:extLst>
                <a:ext uri="{FF2B5EF4-FFF2-40B4-BE49-F238E27FC236}">
                  <a16:creationId xmlns:a16="http://schemas.microsoft.com/office/drawing/2014/main" id="{757A3953-63B0-B425-A4C7-111921C4EAEA}"/>
                </a:ext>
              </a:extLst>
            </p:cNvPr>
            <p:cNvGrpSpPr/>
            <p:nvPr userDrawn="1"/>
          </p:nvGrpSpPr>
          <p:grpSpPr>
            <a:xfrm>
              <a:off x="-3314820" y="3391746"/>
              <a:ext cx="1201132" cy="331361"/>
              <a:chOff x="-3314820" y="3391746"/>
              <a:chExt cx="1201132" cy="331361"/>
            </a:xfrm>
          </p:grpSpPr>
          <p:sp>
            <p:nvSpPr>
              <p:cNvPr id="48" name="Rechthoek 47">
                <a:extLst>
                  <a:ext uri="{FF2B5EF4-FFF2-40B4-BE49-F238E27FC236}">
                    <a16:creationId xmlns:a16="http://schemas.microsoft.com/office/drawing/2014/main" id="{7055A213-A9B0-24CF-04CF-3D9E7E8A3626}"/>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DDC3A9AC-12B5-4E0A-CDF2-4B1D99547E4B}"/>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0" name="Tekstvak 49">
                <a:extLst>
                  <a:ext uri="{FF2B5EF4-FFF2-40B4-BE49-F238E27FC236}">
                    <a16:creationId xmlns:a16="http://schemas.microsoft.com/office/drawing/2014/main" id="{A50A0969-F5AC-BD40-5A65-9F879FF73C4E}"/>
                  </a:ext>
                </a:extLst>
              </p:cNvPr>
              <p:cNvSpPr txBox="1"/>
              <p:nvPr userDrawn="1"/>
            </p:nvSpPr>
            <p:spPr>
              <a:xfrm>
                <a:off x="-3069820" y="3472995"/>
                <a:ext cx="669411" cy="1212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51" name="Vrije vorm: vorm 50">
                <a:extLst>
                  <a:ext uri="{FF2B5EF4-FFF2-40B4-BE49-F238E27FC236}">
                    <a16:creationId xmlns:a16="http://schemas.microsoft.com/office/drawing/2014/main" id="{23D5FFEC-CEE3-9561-A821-CB7FD51C7758}"/>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F51DFF29-3E16-5D8C-D679-90AAFB862ACD}"/>
                  </a:ext>
                </a:extLst>
              </p:cNvPr>
              <p:cNvGrpSpPr/>
              <p:nvPr userDrawn="1"/>
            </p:nvGrpSpPr>
            <p:grpSpPr>
              <a:xfrm>
                <a:off x="-3243855" y="3446665"/>
                <a:ext cx="157453" cy="147831"/>
                <a:chOff x="-899320" y="3037554"/>
                <a:chExt cx="175977" cy="165227"/>
              </a:xfrm>
            </p:grpSpPr>
            <p:sp>
              <p:nvSpPr>
                <p:cNvPr id="54" name="Vrije vorm: vorm 53">
                  <a:extLst>
                    <a:ext uri="{FF2B5EF4-FFF2-40B4-BE49-F238E27FC236}">
                      <a16:creationId xmlns:a16="http://schemas.microsoft.com/office/drawing/2014/main" id="{3EA2D7E7-F172-6D30-3E98-331EFD9D6FD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55" name="Rechthoek: afgeronde hoeken 54">
                  <a:extLst>
                    <a:ext uri="{FF2B5EF4-FFF2-40B4-BE49-F238E27FC236}">
                      <a16:creationId xmlns:a16="http://schemas.microsoft.com/office/drawing/2014/main" id="{59C70048-0187-5E80-C182-F9ED541313E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Vrije vorm: vorm 55">
                  <a:extLst>
                    <a:ext uri="{FF2B5EF4-FFF2-40B4-BE49-F238E27FC236}">
                      <a16:creationId xmlns:a16="http://schemas.microsoft.com/office/drawing/2014/main" id="{D9B6E005-E9C1-83A0-2322-B4FEDE76044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Gelijkbenige driehoek 52">
                <a:extLst>
                  <a:ext uri="{FF2B5EF4-FFF2-40B4-BE49-F238E27FC236}">
                    <a16:creationId xmlns:a16="http://schemas.microsoft.com/office/drawing/2014/main" id="{942FFD04-010D-3AB6-028D-DA0E622BBD4A}"/>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sp>
          <p:nvSpPr>
            <p:cNvPr id="20" name="Ovaal 19">
              <a:extLst>
                <a:ext uri="{FF2B5EF4-FFF2-40B4-BE49-F238E27FC236}">
                  <a16:creationId xmlns:a16="http://schemas.microsoft.com/office/drawing/2014/main" id="{FB535694-FA8C-FE6E-3B5C-5DA9E9E7FEA7}"/>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E089C222-6C64-FC77-4C9D-FFDAE61AAD61}"/>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one of the theme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set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colorpallet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F0D29FB7-EEF8-E665-B1A0-FD2F8E407657}"/>
                </a:ext>
              </a:extLst>
            </p:cNvPr>
            <p:cNvGrpSpPr/>
            <p:nvPr userDrawn="1"/>
          </p:nvGrpSpPr>
          <p:grpSpPr>
            <a:xfrm>
              <a:off x="-3333646" y="4635104"/>
              <a:ext cx="2012897" cy="490702"/>
              <a:chOff x="12731803" y="3562552"/>
              <a:chExt cx="2012897" cy="490702"/>
            </a:xfrm>
          </p:grpSpPr>
          <p:sp>
            <p:nvSpPr>
              <p:cNvPr id="33" name="Rechthoek 32">
                <a:extLst>
                  <a:ext uri="{FF2B5EF4-FFF2-40B4-BE49-F238E27FC236}">
                    <a16:creationId xmlns:a16="http://schemas.microsoft.com/office/drawing/2014/main" id="{732ABA06-4EA5-F269-6B93-749AA0809D0E}"/>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hthoek 33">
                <a:extLst>
                  <a:ext uri="{FF2B5EF4-FFF2-40B4-BE49-F238E27FC236}">
                    <a16:creationId xmlns:a16="http://schemas.microsoft.com/office/drawing/2014/main" id="{68D90262-18DB-7097-C8FD-45EFFDBABF7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5" name="Tekstvak 34">
                <a:extLst>
                  <a:ext uri="{FF2B5EF4-FFF2-40B4-BE49-F238E27FC236}">
                    <a16:creationId xmlns:a16="http://schemas.microsoft.com/office/drawing/2014/main" id="{9C804717-8A6C-AEED-2935-DC972AAA706E}"/>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en-GB" sz="900" b="1" kern="1200" noProof="0" dirty="0">
                    <a:solidFill>
                      <a:srgbClr val="211F26"/>
                    </a:solidFill>
                    <a:latin typeface="Calibri" panose="020F0502020204030204" pitchFamily="34" charset="0"/>
                    <a:ea typeface="+mn-ea"/>
                    <a:cs typeface="Calibri" panose="020F0502020204030204" pitchFamily="34" charset="0"/>
                  </a:rPr>
                  <a:t>Colours</a:t>
                </a:r>
              </a:p>
            </p:txBody>
          </p:sp>
          <p:sp>
            <p:nvSpPr>
              <p:cNvPr id="36" name="Rechthoek 35">
                <a:extLst>
                  <a:ext uri="{FF2B5EF4-FFF2-40B4-BE49-F238E27FC236}">
                    <a16:creationId xmlns:a16="http://schemas.microsoft.com/office/drawing/2014/main" id="{79C789DC-789F-F3F6-721F-20671F5D7B5F}"/>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7" name="Rechthoek 36">
                <a:extLst>
                  <a:ext uri="{FF2B5EF4-FFF2-40B4-BE49-F238E27FC236}">
                    <a16:creationId xmlns:a16="http://schemas.microsoft.com/office/drawing/2014/main" id="{2A5440AC-520A-223C-637C-345BB8136949}"/>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1E27B165-6123-30D5-21F2-0CFA276217CC}"/>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753D1B26-54A6-641F-B149-58E98E516950}"/>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110EC36C-1054-64F1-390C-067FC410894E}"/>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1" name="Rechthoek 40">
                <a:extLst>
                  <a:ext uri="{FF2B5EF4-FFF2-40B4-BE49-F238E27FC236}">
                    <a16:creationId xmlns:a16="http://schemas.microsoft.com/office/drawing/2014/main" id="{C88D22ED-7BBE-5866-493E-368844452819}"/>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2" name="Rechthoek 41">
                <a:extLst>
                  <a:ext uri="{FF2B5EF4-FFF2-40B4-BE49-F238E27FC236}">
                    <a16:creationId xmlns:a16="http://schemas.microsoft.com/office/drawing/2014/main" id="{B49B3E2B-48B9-C5FF-6ACF-A972F7D12FA4}"/>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DEC697E8-712E-BFC5-FB21-28C690999AF3}"/>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4" name="Rechthoek 43">
                <a:extLst>
                  <a:ext uri="{FF2B5EF4-FFF2-40B4-BE49-F238E27FC236}">
                    <a16:creationId xmlns:a16="http://schemas.microsoft.com/office/drawing/2014/main" id="{ED841C00-0C11-E7AA-D29A-04BD66D4CE7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45" name="Groep 44">
                <a:extLst>
                  <a:ext uri="{FF2B5EF4-FFF2-40B4-BE49-F238E27FC236}">
                    <a16:creationId xmlns:a16="http://schemas.microsoft.com/office/drawing/2014/main" id="{103BBCC8-553B-7BD3-B07A-CC6375D604EE}"/>
                  </a:ext>
                </a:extLst>
              </p:cNvPr>
              <p:cNvGrpSpPr/>
              <p:nvPr userDrawn="1"/>
            </p:nvGrpSpPr>
            <p:grpSpPr>
              <a:xfrm>
                <a:off x="13580316" y="3865836"/>
                <a:ext cx="151508" cy="147961"/>
                <a:chOff x="13580316" y="3865836"/>
                <a:chExt cx="151508" cy="147961"/>
              </a:xfrm>
            </p:grpSpPr>
            <p:sp>
              <p:nvSpPr>
                <p:cNvPr id="46" name="Rechthoek 45">
                  <a:extLst>
                    <a:ext uri="{FF2B5EF4-FFF2-40B4-BE49-F238E27FC236}">
                      <a16:creationId xmlns:a16="http://schemas.microsoft.com/office/drawing/2014/main" id="{EC49CB0E-7CE1-37DB-1A69-90E95BA731E9}"/>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47" name="Rechthoek 46">
                  <a:extLst>
                    <a:ext uri="{FF2B5EF4-FFF2-40B4-BE49-F238E27FC236}">
                      <a16:creationId xmlns:a16="http://schemas.microsoft.com/office/drawing/2014/main" id="{914DA0CC-45E7-DA04-EBC1-23E8CB11D013}"/>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grpSp>
          <p:nvGrpSpPr>
            <p:cNvPr id="23" name="Groep 22">
              <a:extLst>
                <a:ext uri="{FF2B5EF4-FFF2-40B4-BE49-F238E27FC236}">
                  <a16:creationId xmlns:a16="http://schemas.microsoft.com/office/drawing/2014/main" id="{264F1E97-62A1-83FF-0E65-28C438452C2B}"/>
                </a:ext>
              </a:extLst>
            </p:cNvPr>
            <p:cNvGrpSpPr/>
            <p:nvPr userDrawn="1"/>
          </p:nvGrpSpPr>
          <p:grpSpPr>
            <a:xfrm>
              <a:off x="-3314820" y="4363463"/>
              <a:ext cx="1201132" cy="835929"/>
              <a:chOff x="-3314820" y="3391746"/>
              <a:chExt cx="1201132" cy="835929"/>
            </a:xfrm>
          </p:grpSpPr>
          <p:sp>
            <p:nvSpPr>
              <p:cNvPr id="24" name="Rechthoek 23">
                <a:extLst>
                  <a:ext uri="{FF2B5EF4-FFF2-40B4-BE49-F238E27FC236}">
                    <a16:creationId xmlns:a16="http://schemas.microsoft.com/office/drawing/2014/main" id="{FF3C3D46-55D1-6441-48E7-88FD5E8FAB2A}"/>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 name="Rechthoek 24">
                <a:extLst>
                  <a:ext uri="{FF2B5EF4-FFF2-40B4-BE49-F238E27FC236}">
                    <a16:creationId xmlns:a16="http://schemas.microsoft.com/office/drawing/2014/main" id="{DAB2C25C-9EDB-E464-6C24-BA852D8629E2}"/>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6" name="Tekstvak 25">
                <a:extLst>
                  <a:ext uri="{FF2B5EF4-FFF2-40B4-BE49-F238E27FC236}">
                    <a16:creationId xmlns:a16="http://schemas.microsoft.com/office/drawing/2014/main" id="{08AAB207-FDE4-7875-4D44-DB69AF1764B8}"/>
                  </a:ext>
                </a:extLst>
              </p:cNvPr>
              <p:cNvSpPr txBox="1"/>
              <p:nvPr userDrawn="1"/>
            </p:nvSpPr>
            <p:spPr>
              <a:xfrm>
                <a:off x="-3069820" y="3472995"/>
                <a:ext cx="725510"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Shape Fill</a:t>
                </a:r>
              </a:p>
            </p:txBody>
          </p:sp>
          <p:sp>
            <p:nvSpPr>
              <p:cNvPr id="27" name="Vrije vorm: vorm 26">
                <a:extLst>
                  <a:ext uri="{FF2B5EF4-FFF2-40B4-BE49-F238E27FC236}">
                    <a16:creationId xmlns:a16="http://schemas.microsoft.com/office/drawing/2014/main" id="{4CB9DD2F-C309-1FDF-A868-C822BFF487D9}"/>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28" name="Groep 27">
                <a:extLst>
                  <a:ext uri="{FF2B5EF4-FFF2-40B4-BE49-F238E27FC236}">
                    <a16:creationId xmlns:a16="http://schemas.microsoft.com/office/drawing/2014/main" id="{0D754B0C-15A0-032D-BE2D-FDB17A10A7F7}"/>
                  </a:ext>
                </a:extLst>
              </p:cNvPr>
              <p:cNvGrpSpPr/>
              <p:nvPr userDrawn="1"/>
            </p:nvGrpSpPr>
            <p:grpSpPr>
              <a:xfrm>
                <a:off x="-3243855" y="3446665"/>
                <a:ext cx="157453" cy="147831"/>
                <a:chOff x="-899320" y="3037554"/>
                <a:chExt cx="175977" cy="165227"/>
              </a:xfrm>
            </p:grpSpPr>
            <p:sp>
              <p:nvSpPr>
                <p:cNvPr id="30" name="Vrije vorm: vorm 29">
                  <a:extLst>
                    <a:ext uri="{FF2B5EF4-FFF2-40B4-BE49-F238E27FC236}">
                      <a16:creationId xmlns:a16="http://schemas.microsoft.com/office/drawing/2014/main" id="{77AB00D0-401B-C0D0-D829-12A2D660A201}"/>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31" name="Rechthoek: afgeronde hoeken 30">
                  <a:extLst>
                    <a:ext uri="{FF2B5EF4-FFF2-40B4-BE49-F238E27FC236}">
                      <a16:creationId xmlns:a16="http://schemas.microsoft.com/office/drawing/2014/main" id="{E958A602-4880-D85A-9C5F-8AAA92C2C9B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Vrije vorm: vorm 31">
                  <a:extLst>
                    <a:ext uri="{FF2B5EF4-FFF2-40B4-BE49-F238E27FC236}">
                      <a16:creationId xmlns:a16="http://schemas.microsoft.com/office/drawing/2014/main" id="{4F06197E-2E65-34FF-AC4A-29696D3277CE}"/>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9" name="Gelijkbenige driehoek 28">
                <a:extLst>
                  <a:ext uri="{FF2B5EF4-FFF2-40B4-BE49-F238E27FC236}">
                    <a16:creationId xmlns:a16="http://schemas.microsoft.com/office/drawing/2014/main" id="{646E3AF6-70EE-B18F-7B32-B0D2869BD5F5}"/>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233120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5485-C735-298D-D3C6-0B8CFF2E97B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D68A29EF-54F5-0A80-524A-BC507BE00A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C3F0C1-BF00-A2EF-56B3-BCBC9DA6BF6F}"/>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5" name="Footer Placeholder 4">
            <a:extLst>
              <a:ext uri="{FF2B5EF4-FFF2-40B4-BE49-F238E27FC236}">
                <a16:creationId xmlns:a16="http://schemas.microsoft.com/office/drawing/2014/main" id="{FD58DF00-5C50-FCC2-1A1E-CE2788414B6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023C27F-EEAD-4AC4-511D-567AE37BE33D}"/>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2012461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04195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Title only #1</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22286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User testimonials">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19" name="Tijdelijke aanduiding voor tekst 18">
            <a:extLst>
              <a:ext uri="{FF2B5EF4-FFF2-40B4-BE49-F238E27FC236}">
                <a16:creationId xmlns:a16="http://schemas.microsoft.com/office/drawing/2014/main" id="{5DD48F05-A63D-7255-AD22-725455CA8A02}"/>
              </a:ext>
            </a:extLst>
          </p:cNvPr>
          <p:cNvSpPr>
            <a:spLocks noGrp="1"/>
          </p:cNvSpPr>
          <p:nvPr>
            <p:ph type="body" sz="quarter" idx="47" hasCustomPrompt="1"/>
          </p:nvPr>
        </p:nvSpPr>
        <p:spPr>
          <a:xfrm>
            <a:off x="714375"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dirty="0"/>
              <a:t>  </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endParaRPr lang="en-GB" dirty="0"/>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dirty="0"/>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6" name="Rechthoek: afgeronde hoeken 5">
            <a:extLst>
              <a:ext uri="{FF2B5EF4-FFF2-40B4-BE49-F238E27FC236}">
                <a16:creationId xmlns:a16="http://schemas.microsoft.com/office/drawing/2014/main" id="{B40DCEBA-30D9-9111-3D9C-D3B8741CE9DF}"/>
              </a:ext>
            </a:extLst>
          </p:cNvPr>
          <p:cNvSpPr/>
          <p:nvPr userDrawn="1"/>
        </p:nvSpPr>
        <p:spPr>
          <a:xfrm>
            <a:off x="0" y="-367937"/>
            <a:ext cx="147957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User testimonials</a:t>
            </a:r>
          </a:p>
        </p:txBody>
      </p:sp>
      <p:sp>
        <p:nvSpPr>
          <p:cNvPr id="7" name="Tijdelijke aanduiding voor tekst 12">
            <a:extLst>
              <a:ext uri="{FF2B5EF4-FFF2-40B4-BE49-F238E27FC236}">
                <a16:creationId xmlns:a16="http://schemas.microsoft.com/office/drawing/2014/main" id="{54E166D5-5BFA-53A7-8ABF-63B79C5FF7DB}"/>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 name="Tijdelijke aanduiding voor titel 1">
            <a:extLst>
              <a:ext uri="{FF2B5EF4-FFF2-40B4-BE49-F238E27FC236}">
                <a16:creationId xmlns:a16="http://schemas.microsoft.com/office/drawing/2014/main" id="{13CCA5FC-164A-2F42-807E-ECA620F04F4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dirty="0"/>
              <a:t>Place the title of the slide here</a:t>
            </a:r>
          </a:p>
        </p:txBody>
      </p:sp>
      <p:sp>
        <p:nvSpPr>
          <p:cNvPr id="9" name="Tijdelijke aanduiding voor afbeelding 16">
            <a:extLst>
              <a:ext uri="{FF2B5EF4-FFF2-40B4-BE49-F238E27FC236}">
                <a16:creationId xmlns:a16="http://schemas.microsoft.com/office/drawing/2014/main" id="{CF8E8E39-9C5A-4BE6-EC72-A1944DA602F4}"/>
              </a:ext>
            </a:extLst>
          </p:cNvPr>
          <p:cNvSpPr>
            <a:spLocks noGrp="1"/>
          </p:cNvSpPr>
          <p:nvPr>
            <p:ph type="pic" sz="quarter" idx="19" hasCustomPrompt="1"/>
          </p:nvPr>
        </p:nvSpPr>
        <p:spPr>
          <a:xfrm>
            <a:off x="1668375"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dirty="0"/>
              <a:t>Insert </a:t>
            </a:r>
            <a:br>
              <a:rPr lang="en-GB" noProof="0" dirty="0"/>
            </a:br>
            <a:r>
              <a:rPr lang="en-GB" noProof="0" dirty="0"/>
              <a:t>Image here</a:t>
            </a:r>
          </a:p>
        </p:txBody>
      </p:sp>
      <p:sp>
        <p:nvSpPr>
          <p:cNvPr id="60" name="Tijdelijke aanduiding voor tekst 59">
            <a:extLst>
              <a:ext uri="{FF2B5EF4-FFF2-40B4-BE49-F238E27FC236}">
                <a16:creationId xmlns:a16="http://schemas.microsoft.com/office/drawing/2014/main" id="{551D0AD0-594F-3767-E570-B7E2F793BBAF}"/>
              </a:ext>
            </a:extLst>
          </p:cNvPr>
          <p:cNvSpPr>
            <a:spLocks noGrp="1"/>
          </p:cNvSpPr>
          <p:nvPr>
            <p:ph type="body" sz="quarter" idx="52" hasCustomPrompt="1"/>
          </p:nvPr>
        </p:nvSpPr>
        <p:spPr>
          <a:xfrm>
            <a:off x="806760"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dpi="0" rotWithShape="1">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1" name="Tijdelijke aanduiding voor tekst 60">
            <a:extLst>
              <a:ext uri="{FF2B5EF4-FFF2-40B4-BE49-F238E27FC236}">
                <a16:creationId xmlns:a16="http://schemas.microsoft.com/office/drawing/2014/main" id="{B437F40A-DFB8-96D4-3F17-E7642EA014D2}"/>
              </a:ext>
            </a:extLst>
          </p:cNvPr>
          <p:cNvSpPr>
            <a:spLocks noGrp="1"/>
          </p:cNvSpPr>
          <p:nvPr>
            <p:ph type="body" sz="quarter" idx="53" hasCustomPrompt="1"/>
          </p:nvPr>
        </p:nvSpPr>
        <p:spPr>
          <a:xfrm flipH="1" flipV="1">
            <a:off x="3294786"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dpi="0" rotWithShape="1">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2" name="Tijdelijke aanduiding voor tekst 61">
            <a:extLst>
              <a:ext uri="{FF2B5EF4-FFF2-40B4-BE49-F238E27FC236}">
                <a16:creationId xmlns:a16="http://schemas.microsoft.com/office/drawing/2014/main" id="{7ACC7B36-9675-0695-94FB-AE230B549464}"/>
              </a:ext>
            </a:extLst>
          </p:cNvPr>
          <p:cNvSpPr>
            <a:spLocks noGrp="1"/>
          </p:cNvSpPr>
          <p:nvPr>
            <p:ph type="body" sz="quarter" idx="54" hasCustomPrompt="1"/>
          </p:nvPr>
        </p:nvSpPr>
        <p:spPr>
          <a:xfrm>
            <a:off x="4494000"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dirty="0"/>
              <a:t>  </a:t>
            </a:r>
          </a:p>
        </p:txBody>
      </p:sp>
      <p:sp>
        <p:nvSpPr>
          <p:cNvPr id="63" name="Tijdelijke aanduiding voor afbeelding 16">
            <a:extLst>
              <a:ext uri="{FF2B5EF4-FFF2-40B4-BE49-F238E27FC236}">
                <a16:creationId xmlns:a16="http://schemas.microsoft.com/office/drawing/2014/main" id="{C0E714FD-D032-C33F-15AA-EE1ACF28B33E}"/>
              </a:ext>
            </a:extLst>
          </p:cNvPr>
          <p:cNvSpPr>
            <a:spLocks noGrp="1"/>
          </p:cNvSpPr>
          <p:nvPr>
            <p:ph type="pic" sz="quarter" idx="55" hasCustomPrompt="1"/>
          </p:nvPr>
        </p:nvSpPr>
        <p:spPr>
          <a:xfrm>
            <a:off x="5448000"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dirty="0"/>
              <a:t>Insert </a:t>
            </a:r>
            <a:br>
              <a:rPr lang="en-GB" noProof="0" dirty="0"/>
            </a:br>
            <a:r>
              <a:rPr lang="en-GB" noProof="0" dirty="0"/>
              <a:t>Image here</a:t>
            </a:r>
          </a:p>
        </p:txBody>
      </p:sp>
      <p:sp>
        <p:nvSpPr>
          <p:cNvPr id="64" name="Tijdelijke aanduiding voor tekst 63">
            <a:extLst>
              <a:ext uri="{FF2B5EF4-FFF2-40B4-BE49-F238E27FC236}">
                <a16:creationId xmlns:a16="http://schemas.microsoft.com/office/drawing/2014/main" id="{2AFFB893-6A33-2AAD-0696-30BAB462DF1B}"/>
              </a:ext>
            </a:extLst>
          </p:cNvPr>
          <p:cNvSpPr>
            <a:spLocks noGrp="1"/>
          </p:cNvSpPr>
          <p:nvPr>
            <p:ph type="body" sz="quarter" idx="56" hasCustomPrompt="1"/>
          </p:nvPr>
        </p:nvSpPr>
        <p:spPr>
          <a:xfrm>
            <a:off x="4586385"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5" name="Tijdelijke aanduiding voor tekst 64">
            <a:extLst>
              <a:ext uri="{FF2B5EF4-FFF2-40B4-BE49-F238E27FC236}">
                <a16:creationId xmlns:a16="http://schemas.microsoft.com/office/drawing/2014/main" id="{D975AFD7-9535-2E3D-B87A-0775F5B8A353}"/>
              </a:ext>
            </a:extLst>
          </p:cNvPr>
          <p:cNvSpPr>
            <a:spLocks noGrp="1"/>
          </p:cNvSpPr>
          <p:nvPr>
            <p:ph type="body" sz="quarter" idx="57" hasCustomPrompt="1"/>
          </p:nvPr>
        </p:nvSpPr>
        <p:spPr>
          <a:xfrm flipH="1" flipV="1">
            <a:off x="7074411"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6" name="Tijdelijke aanduiding voor tekst 65">
            <a:extLst>
              <a:ext uri="{FF2B5EF4-FFF2-40B4-BE49-F238E27FC236}">
                <a16:creationId xmlns:a16="http://schemas.microsoft.com/office/drawing/2014/main" id="{4560C005-39CE-A6AF-0131-9AC3AF131FD6}"/>
              </a:ext>
            </a:extLst>
          </p:cNvPr>
          <p:cNvSpPr>
            <a:spLocks noGrp="1"/>
          </p:cNvSpPr>
          <p:nvPr>
            <p:ph type="body" sz="quarter" idx="58" hasCustomPrompt="1"/>
          </p:nvPr>
        </p:nvSpPr>
        <p:spPr>
          <a:xfrm>
            <a:off x="8268514" y="1592263"/>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bg2"/>
          </a:solidFill>
        </p:spPr>
        <p:txBody>
          <a:bodyPr wrap="square">
            <a:noAutofit/>
          </a:bodyPr>
          <a:lstStyle>
            <a:lvl1pPr>
              <a:defRPr sz="100"/>
            </a:lvl1pPr>
          </a:lstStyle>
          <a:p>
            <a:pPr lvl="0"/>
            <a:r>
              <a:rPr lang="en-GB" dirty="0"/>
              <a:t>  </a:t>
            </a:r>
          </a:p>
        </p:txBody>
      </p:sp>
      <p:sp>
        <p:nvSpPr>
          <p:cNvPr id="67" name="Tijdelijke aanduiding voor afbeelding 16">
            <a:extLst>
              <a:ext uri="{FF2B5EF4-FFF2-40B4-BE49-F238E27FC236}">
                <a16:creationId xmlns:a16="http://schemas.microsoft.com/office/drawing/2014/main" id="{FE7F9BF9-BD66-DCCA-CE35-69265568001D}"/>
              </a:ext>
            </a:extLst>
          </p:cNvPr>
          <p:cNvSpPr>
            <a:spLocks noGrp="1"/>
          </p:cNvSpPr>
          <p:nvPr>
            <p:ph type="pic" sz="quarter" idx="59" hasCustomPrompt="1"/>
          </p:nvPr>
        </p:nvSpPr>
        <p:spPr>
          <a:xfrm>
            <a:off x="9222514" y="1913122"/>
            <a:ext cx="1296000" cy="1296000"/>
          </a:xfrm>
          <a:prstGeom prst="roundRect">
            <a:avLst>
              <a:gd name="adj" fmla="val 13654"/>
            </a:avLst>
          </a:prstGeom>
          <a:solidFill>
            <a:schemeClr val="bg1">
              <a:lumMod val="95000"/>
            </a:schemeClr>
          </a:solidFill>
          <a:ln w="15875">
            <a:noFill/>
          </a:ln>
        </p:spPr>
        <p:txBody>
          <a:bodyPr lIns="180000" tIns="0" rIns="180000" bIns="720000" anchor="ctr" anchorCtr="0"/>
          <a:lstStyle>
            <a:lvl1pPr marL="0" indent="0" algn="ctr">
              <a:spcBef>
                <a:spcPts val="0"/>
              </a:spcBef>
              <a:spcAft>
                <a:spcPts val="0"/>
              </a:spcAft>
              <a:buNone/>
              <a:defRPr sz="1100" i="1">
                <a:solidFill>
                  <a:schemeClr val="bg1">
                    <a:lumMod val="50000"/>
                  </a:schemeClr>
                </a:solidFill>
              </a:defRPr>
            </a:lvl1pPr>
          </a:lstStyle>
          <a:p>
            <a:r>
              <a:rPr lang="en-GB" noProof="0" dirty="0"/>
              <a:t>Insert </a:t>
            </a:r>
            <a:br>
              <a:rPr lang="en-GB" noProof="0" dirty="0"/>
            </a:br>
            <a:r>
              <a:rPr lang="en-GB" noProof="0" dirty="0"/>
              <a:t>Image here</a:t>
            </a:r>
          </a:p>
        </p:txBody>
      </p:sp>
      <p:sp>
        <p:nvSpPr>
          <p:cNvPr id="68" name="Tijdelijke aanduiding voor tekst 67">
            <a:extLst>
              <a:ext uri="{FF2B5EF4-FFF2-40B4-BE49-F238E27FC236}">
                <a16:creationId xmlns:a16="http://schemas.microsoft.com/office/drawing/2014/main" id="{227C9941-1671-68AD-557A-96DB51DC9987}"/>
              </a:ext>
            </a:extLst>
          </p:cNvPr>
          <p:cNvSpPr>
            <a:spLocks noGrp="1"/>
          </p:cNvSpPr>
          <p:nvPr>
            <p:ph type="body" sz="quarter" idx="60" hasCustomPrompt="1"/>
          </p:nvPr>
        </p:nvSpPr>
        <p:spPr>
          <a:xfrm>
            <a:off x="8360899" y="3168148"/>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sp>
        <p:nvSpPr>
          <p:cNvPr id="69" name="Tijdelijke aanduiding voor tekst 68">
            <a:extLst>
              <a:ext uri="{FF2B5EF4-FFF2-40B4-BE49-F238E27FC236}">
                <a16:creationId xmlns:a16="http://schemas.microsoft.com/office/drawing/2014/main" id="{A92D422C-6ABD-6007-1A56-C7605CC362FF}"/>
              </a:ext>
            </a:extLst>
          </p:cNvPr>
          <p:cNvSpPr>
            <a:spLocks noGrp="1"/>
          </p:cNvSpPr>
          <p:nvPr>
            <p:ph type="body" sz="quarter" idx="61" hasCustomPrompt="1"/>
          </p:nvPr>
        </p:nvSpPr>
        <p:spPr>
          <a:xfrm flipH="1" flipV="1">
            <a:off x="10848925" y="4493372"/>
            <a:ext cx="539827" cy="477636"/>
          </a:xfrm>
          <a:custGeom>
            <a:avLst/>
            <a:gdLst>
              <a:gd name="connsiteX0" fmla="*/ 0 w 539827"/>
              <a:gd name="connsiteY0" fmla="*/ 0 h 477636"/>
              <a:gd name="connsiteX1" fmla="*/ 539827 w 539827"/>
              <a:gd name="connsiteY1" fmla="*/ 0 h 477636"/>
              <a:gd name="connsiteX2" fmla="*/ 539827 w 539827"/>
              <a:gd name="connsiteY2" fmla="*/ 477636 h 477636"/>
              <a:gd name="connsiteX3" fmla="*/ 0 w 539827"/>
              <a:gd name="connsiteY3" fmla="*/ 477636 h 477636"/>
            </a:gdLst>
            <a:ahLst/>
            <a:cxnLst>
              <a:cxn ang="0">
                <a:pos x="connsiteX0" y="connsiteY0"/>
              </a:cxn>
              <a:cxn ang="0">
                <a:pos x="connsiteX1" y="connsiteY1"/>
              </a:cxn>
              <a:cxn ang="0">
                <a:pos x="connsiteX2" y="connsiteY2"/>
              </a:cxn>
              <a:cxn ang="0">
                <a:pos x="connsiteX3" y="connsiteY3"/>
              </a:cxn>
            </a:cxnLst>
            <a:rect l="l" t="t" r="r" b="b"/>
            <a:pathLst>
              <a:path w="539827" h="477636">
                <a:moveTo>
                  <a:pt x="0" y="0"/>
                </a:moveTo>
                <a:lnTo>
                  <a:pt x="539827" y="0"/>
                </a:lnTo>
                <a:lnTo>
                  <a:pt x="539827" y="477636"/>
                </a:lnTo>
                <a:lnTo>
                  <a:pt x="0" y="477636"/>
                </a:lnTo>
                <a:close/>
              </a:path>
            </a:pathLst>
          </a:custGeom>
          <a:blipFill>
            <a:blip r:embed="rId3">
              <a:duotone>
                <a:prstClr val="black"/>
                <a:schemeClr val="accent1">
                  <a:tint val="45000"/>
                  <a:satMod val="400000"/>
                </a:schemeClr>
              </a:duotone>
            </a:blip>
            <a:srcRect/>
            <a:stretch>
              <a:fillRect l="-122123" t="-281210" r="-115087" b="-108589"/>
            </a:stretch>
          </a:blipFill>
        </p:spPr>
        <p:txBody>
          <a:bodyPr wrap="square">
            <a:noAutofit/>
          </a:bodyPr>
          <a:lstStyle>
            <a:lvl1pPr>
              <a:defRPr sz="100"/>
            </a:lvl1pPr>
          </a:lstStyle>
          <a:p>
            <a:pPr lvl="0"/>
            <a:r>
              <a:rPr lang="en-GB" dirty="0"/>
              <a:t> </a:t>
            </a:r>
          </a:p>
        </p:txBody>
      </p:sp>
      <p:grpSp>
        <p:nvGrpSpPr>
          <p:cNvPr id="2" name="INSTRUCTION">
            <a:extLst>
              <a:ext uri="{FF2B5EF4-FFF2-40B4-BE49-F238E27FC236}">
                <a16:creationId xmlns:a16="http://schemas.microsoft.com/office/drawing/2014/main" id="{97015091-CAB5-CBBB-6EF8-7B0D891D263F}"/>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44BE5C3D-988A-5042-FF2D-2DD12E961171}"/>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0" name="Ovaal 9">
              <a:extLst>
                <a:ext uri="{FF2B5EF4-FFF2-40B4-BE49-F238E27FC236}">
                  <a16:creationId xmlns:a16="http://schemas.microsoft.com/office/drawing/2014/main" id="{FF0EF038-B8DC-BB7E-139E-10A37D7C7E9D}"/>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CBBF5FD7-24CF-0190-4644-8B6E4EF3BBFF}"/>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EB24F83D-6956-225F-60DE-A9D7B3F94521}"/>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FDA53712-2DD3-52C0-B617-D92FE49E4C8E}"/>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Ovaal 13">
              <a:extLst>
                <a:ext uri="{FF2B5EF4-FFF2-40B4-BE49-F238E27FC236}">
                  <a16:creationId xmlns:a16="http://schemas.microsoft.com/office/drawing/2014/main" id="{D04C506B-E116-336F-E4BA-3BE73F5592AE}"/>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F155CDC9-8875-5CAD-F588-E0F8188290F8}"/>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6" name="Groep 15">
              <a:extLst>
                <a:ext uri="{FF2B5EF4-FFF2-40B4-BE49-F238E27FC236}">
                  <a16:creationId xmlns:a16="http://schemas.microsoft.com/office/drawing/2014/main" id="{F8522D9F-90AB-0273-4AD5-AEF8C07AFA8E}"/>
                </a:ext>
              </a:extLst>
            </p:cNvPr>
            <p:cNvGrpSpPr/>
            <p:nvPr userDrawn="1"/>
          </p:nvGrpSpPr>
          <p:grpSpPr>
            <a:xfrm>
              <a:off x="-3314821" y="3054865"/>
              <a:ext cx="1558053" cy="563933"/>
              <a:chOff x="-3314821" y="2981448"/>
              <a:chExt cx="1558053" cy="563933"/>
            </a:xfrm>
          </p:grpSpPr>
          <p:sp>
            <p:nvSpPr>
              <p:cNvPr id="57" name="Rechthoek 56">
                <a:extLst>
                  <a:ext uri="{FF2B5EF4-FFF2-40B4-BE49-F238E27FC236}">
                    <a16:creationId xmlns:a16="http://schemas.microsoft.com/office/drawing/2014/main" id="{C5E0AF92-6458-702D-27AA-61A82BC6516B}"/>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DE7AD3FE-D3A5-A76A-C230-BC1769DB466A}"/>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9" name="Tekstvak 58">
                <a:extLst>
                  <a:ext uri="{FF2B5EF4-FFF2-40B4-BE49-F238E27FC236}">
                    <a16:creationId xmlns:a16="http://schemas.microsoft.com/office/drawing/2014/main" id="{BC22F820-874F-D56A-668A-B985AA81AD5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70" name="Tekstvak 69">
                <a:extLst>
                  <a:ext uri="{FF2B5EF4-FFF2-40B4-BE49-F238E27FC236}">
                    <a16:creationId xmlns:a16="http://schemas.microsoft.com/office/drawing/2014/main" id="{6A17FFFA-8C37-BD36-7649-8C3653DE860B}"/>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71" name="Vrije vorm: vorm 70">
                <a:extLst>
                  <a:ext uri="{FF2B5EF4-FFF2-40B4-BE49-F238E27FC236}">
                    <a16:creationId xmlns:a16="http://schemas.microsoft.com/office/drawing/2014/main" id="{0FF4B635-39FB-FAE2-5927-248F9538DBB1}"/>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2" name="Gelijkbenige driehoek 71">
                <a:extLst>
                  <a:ext uri="{FF2B5EF4-FFF2-40B4-BE49-F238E27FC236}">
                    <a16:creationId xmlns:a16="http://schemas.microsoft.com/office/drawing/2014/main" id="{D1CF7B27-B7AC-007A-1680-C39C8863C95A}"/>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3" name="Groep 72">
                <a:extLst>
                  <a:ext uri="{FF2B5EF4-FFF2-40B4-BE49-F238E27FC236}">
                    <a16:creationId xmlns:a16="http://schemas.microsoft.com/office/drawing/2014/main" id="{FE6E51EC-9B26-EF09-E900-85858DF9B692}"/>
                  </a:ext>
                </a:extLst>
              </p:cNvPr>
              <p:cNvGrpSpPr/>
              <p:nvPr userDrawn="1"/>
            </p:nvGrpSpPr>
            <p:grpSpPr>
              <a:xfrm>
                <a:off x="-3257052" y="3032066"/>
                <a:ext cx="182309" cy="163794"/>
                <a:chOff x="12832541" y="3162395"/>
                <a:chExt cx="219532" cy="197236"/>
              </a:xfrm>
            </p:grpSpPr>
            <p:sp>
              <p:nvSpPr>
                <p:cNvPr id="78" name="Rechthoek 77">
                  <a:extLst>
                    <a:ext uri="{FF2B5EF4-FFF2-40B4-BE49-F238E27FC236}">
                      <a16:creationId xmlns:a16="http://schemas.microsoft.com/office/drawing/2014/main" id="{8E4D9E52-78D6-143C-0D99-9202AF0B590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3ADBA3D3-82BC-EFDD-D553-A91A6489001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32C69A7D-1C56-543A-D69F-47B92F37B5C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4" name="Groep 73">
                <a:extLst>
                  <a:ext uri="{FF2B5EF4-FFF2-40B4-BE49-F238E27FC236}">
                    <a16:creationId xmlns:a16="http://schemas.microsoft.com/office/drawing/2014/main" id="{F77A15A9-8289-9574-62D3-F43DAC7EC1F2}"/>
                  </a:ext>
                </a:extLst>
              </p:cNvPr>
              <p:cNvGrpSpPr/>
              <p:nvPr userDrawn="1"/>
            </p:nvGrpSpPr>
            <p:grpSpPr>
              <a:xfrm>
                <a:off x="-3257053" y="3276580"/>
                <a:ext cx="182309" cy="163794"/>
                <a:chOff x="12832541" y="3162395"/>
                <a:chExt cx="219532" cy="197236"/>
              </a:xfrm>
            </p:grpSpPr>
            <p:sp>
              <p:nvSpPr>
                <p:cNvPr id="75" name="Rechthoek 74">
                  <a:extLst>
                    <a:ext uri="{FF2B5EF4-FFF2-40B4-BE49-F238E27FC236}">
                      <a16:creationId xmlns:a16="http://schemas.microsoft.com/office/drawing/2014/main" id="{EB718A02-E643-B0E1-B49F-DB7975BB0B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79B30A95-A908-9FDB-1614-1D364710E3E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C1AB889-445B-6AE4-F122-CE882ED2DF9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7" name="Ovaal 16">
              <a:extLst>
                <a:ext uri="{FF2B5EF4-FFF2-40B4-BE49-F238E27FC236}">
                  <a16:creationId xmlns:a16="http://schemas.microsoft.com/office/drawing/2014/main" id="{DD96CD7F-5828-39E6-6B98-4089E9EC0964}"/>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807AB46A-0FC5-E0A1-E62B-6170168FCA9A}"/>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 name="Rechthoek 19">
              <a:extLst>
                <a:ext uri="{FF2B5EF4-FFF2-40B4-BE49-F238E27FC236}">
                  <a16:creationId xmlns:a16="http://schemas.microsoft.com/office/drawing/2014/main" id="{6676BACD-A531-E8E6-22BE-8D9265C2A2B6}"/>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1" name="Groep 20">
              <a:extLst>
                <a:ext uri="{FF2B5EF4-FFF2-40B4-BE49-F238E27FC236}">
                  <a16:creationId xmlns:a16="http://schemas.microsoft.com/office/drawing/2014/main" id="{F3822752-A1AD-E6BD-D2F7-55F888E5ABA4}"/>
                </a:ext>
              </a:extLst>
            </p:cNvPr>
            <p:cNvGrpSpPr/>
            <p:nvPr userDrawn="1"/>
          </p:nvGrpSpPr>
          <p:grpSpPr>
            <a:xfrm>
              <a:off x="-3426605" y="4716809"/>
              <a:ext cx="514284" cy="506545"/>
              <a:chOff x="12617641" y="3403239"/>
              <a:chExt cx="752963" cy="741634"/>
            </a:xfrm>
          </p:grpSpPr>
          <p:grpSp>
            <p:nvGrpSpPr>
              <p:cNvPr id="41" name="Groep 40">
                <a:extLst>
                  <a:ext uri="{FF2B5EF4-FFF2-40B4-BE49-F238E27FC236}">
                    <a16:creationId xmlns:a16="http://schemas.microsoft.com/office/drawing/2014/main" id="{203AA203-CD18-073C-A92D-F3CDF0477412}"/>
                  </a:ext>
                </a:extLst>
              </p:cNvPr>
              <p:cNvGrpSpPr/>
              <p:nvPr userDrawn="1"/>
            </p:nvGrpSpPr>
            <p:grpSpPr>
              <a:xfrm>
                <a:off x="12771530" y="3403239"/>
                <a:ext cx="467176" cy="448491"/>
                <a:chOff x="12782157" y="3403239"/>
                <a:chExt cx="467176" cy="448491"/>
              </a:xfrm>
            </p:grpSpPr>
            <p:grpSp>
              <p:nvGrpSpPr>
                <p:cNvPr id="44" name="Groep 43">
                  <a:extLst>
                    <a:ext uri="{FF2B5EF4-FFF2-40B4-BE49-F238E27FC236}">
                      <a16:creationId xmlns:a16="http://schemas.microsoft.com/office/drawing/2014/main" id="{F9AACADE-05EE-3B88-A8D1-1C44086959AC}"/>
                    </a:ext>
                  </a:extLst>
                </p:cNvPr>
                <p:cNvGrpSpPr/>
                <p:nvPr userDrawn="1"/>
              </p:nvGrpSpPr>
              <p:grpSpPr>
                <a:xfrm>
                  <a:off x="12782157" y="3403239"/>
                  <a:ext cx="412976" cy="396132"/>
                  <a:chOff x="13554906" y="3320109"/>
                  <a:chExt cx="443917" cy="425811"/>
                </a:xfrm>
              </p:grpSpPr>
              <p:grpSp>
                <p:nvGrpSpPr>
                  <p:cNvPr id="51" name="Groep 50">
                    <a:extLst>
                      <a:ext uri="{FF2B5EF4-FFF2-40B4-BE49-F238E27FC236}">
                        <a16:creationId xmlns:a16="http://schemas.microsoft.com/office/drawing/2014/main" id="{5A52CC04-5BC4-04A1-4638-00FE9ACF5BF7}"/>
                      </a:ext>
                    </a:extLst>
                  </p:cNvPr>
                  <p:cNvGrpSpPr/>
                  <p:nvPr userDrawn="1"/>
                </p:nvGrpSpPr>
                <p:grpSpPr>
                  <a:xfrm>
                    <a:off x="13554906" y="3320109"/>
                    <a:ext cx="443917" cy="425811"/>
                    <a:chOff x="12909684" y="1276143"/>
                    <a:chExt cx="443917" cy="425811"/>
                  </a:xfrm>
                </p:grpSpPr>
                <p:sp>
                  <p:nvSpPr>
                    <p:cNvPr id="54" name="Rechthoek 53">
                      <a:extLst>
                        <a:ext uri="{FF2B5EF4-FFF2-40B4-BE49-F238E27FC236}">
                          <a16:creationId xmlns:a16="http://schemas.microsoft.com/office/drawing/2014/main" id="{44CDF0CB-F9BD-5F54-E65F-77F345AAF52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F0FE39-35B0-1BCB-B865-1C21B3E3C58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6" name="Ovaal 55">
                      <a:extLst>
                        <a:ext uri="{FF2B5EF4-FFF2-40B4-BE49-F238E27FC236}">
                          <a16:creationId xmlns:a16="http://schemas.microsoft.com/office/drawing/2014/main" id="{518E3B64-3DB6-FBB2-B5FF-02A12B75C27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2" name="Afbeelding 51">
                    <a:extLst>
                      <a:ext uri="{FF2B5EF4-FFF2-40B4-BE49-F238E27FC236}">
                        <a16:creationId xmlns:a16="http://schemas.microsoft.com/office/drawing/2014/main" id="{026A7036-0400-FCFC-B450-B07532F2CAA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3" name="Afbeelding 52">
                    <a:extLst>
                      <a:ext uri="{FF2B5EF4-FFF2-40B4-BE49-F238E27FC236}">
                        <a16:creationId xmlns:a16="http://schemas.microsoft.com/office/drawing/2014/main" id="{76E42194-0D0E-BDF1-1022-18F34BC1448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5" name="Groep 44">
                  <a:extLst>
                    <a:ext uri="{FF2B5EF4-FFF2-40B4-BE49-F238E27FC236}">
                      <a16:creationId xmlns:a16="http://schemas.microsoft.com/office/drawing/2014/main" id="{8ADFFDEA-602A-DAED-C6E2-915E64503E6C}"/>
                    </a:ext>
                  </a:extLst>
                </p:cNvPr>
                <p:cNvGrpSpPr/>
                <p:nvPr userDrawn="1"/>
              </p:nvGrpSpPr>
              <p:grpSpPr>
                <a:xfrm>
                  <a:off x="13103513" y="3705268"/>
                  <a:ext cx="145820" cy="146462"/>
                  <a:chOff x="13096169" y="3602278"/>
                  <a:chExt cx="145820" cy="146462"/>
                </a:xfrm>
              </p:grpSpPr>
              <p:sp>
                <p:nvSpPr>
                  <p:cNvPr id="49" name="Rechthoek 48">
                    <a:extLst>
                      <a:ext uri="{FF2B5EF4-FFF2-40B4-BE49-F238E27FC236}">
                        <a16:creationId xmlns:a16="http://schemas.microsoft.com/office/drawing/2014/main" id="{3C4E2AE8-B38E-FAFD-3AF9-DAD6E3E9D9E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D442E404-6AB5-2BE4-7548-E451664CAC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A584AE8F-5AFD-80A0-2898-E357DB2452BF}"/>
                    </a:ext>
                  </a:extLst>
                </p:cNvPr>
                <p:cNvGrpSpPr/>
                <p:nvPr userDrawn="1"/>
              </p:nvGrpSpPr>
              <p:grpSpPr>
                <a:xfrm rot="10800000">
                  <a:off x="13061402" y="3665637"/>
                  <a:ext cx="145820" cy="146462"/>
                  <a:chOff x="13096169" y="3602278"/>
                  <a:chExt cx="145820" cy="146462"/>
                </a:xfrm>
              </p:grpSpPr>
              <p:sp>
                <p:nvSpPr>
                  <p:cNvPr id="47" name="Rechthoek 46">
                    <a:extLst>
                      <a:ext uri="{FF2B5EF4-FFF2-40B4-BE49-F238E27FC236}">
                        <a16:creationId xmlns:a16="http://schemas.microsoft.com/office/drawing/2014/main" id="{C93DA119-74D6-04B0-D3FD-98862DE9316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444F543-9901-A71F-DFD6-18AD49BBB33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2" name="Rechthoek 41">
                <a:extLst>
                  <a:ext uri="{FF2B5EF4-FFF2-40B4-BE49-F238E27FC236}">
                    <a16:creationId xmlns:a16="http://schemas.microsoft.com/office/drawing/2014/main" id="{55D2B5FF-F83E-B744-1C70-71D40861F28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3" name="Gelijkbenige driehoek 42">
                <a:extLst>
                  <a:ext uri="{FF2B5EF4-FFF2-40B4-BE49-F238E27FC236}">
                    <a16:creationId xmlns:a16="http://schemas.microsoft.com/office/drawing/2014/main" id="{A9A45330-006D-64EE-B7CF-DDFD43AAA01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2" name="Rechthoek 21">
              <a:extLst>
                <a:ext uri="{FF2B5EF4-FFF2-40B4-BE49-F238E27FC236}">
                  <a16:creationId xmlns:a16="http://schemas.microsoft.com/office/drawing/2014/main" id="{386B0420-415F-FB19-3F95-4EEC3601F43A}"/>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3" name="ICOON_info">
              <a:extLst>
                <a:ext uri="{FF2B5EF4-FFF2-40B4-BE49-F238E27FC236}">
                  <a16:creationId xmlns:a16="http://schemas.microsoft.com/office/drawing/2014/main" id="{0DA7D3B9-B9CF-AB66-71DA-E0EA517E8F71}"/>
                </a:ext>
              </a:extLst>
            </p:cNvPr>
            <p:cNvGrpSpPr/>
            <p:nvPr userDrawn="1"/>
          </p:nvGrpSpPr>
          <p:grpSpPr>
            <a:xfrm>
              <a:off x="-376736" y="5282697"/>
              <a:ext cx="283685" cy="283685"/>
              <a:chOff x="-510741" y="5913713"/>
              <a:chExt cx="267555" cy="267555"/>
            </a:xfrm>
          </p:grpSpPr>
          <p:sp>
            <p:nvSpPr>
              <p:cNvPr id="39" name="Ovaal 38">
                <a:extLst>
                  <a:ext uri="{FF2B5EF4-FFF2-40B4-BE49-F238E27FC236}">
                    <a16:creationId xmlns:a16="http://schemas.microsoft.com/office/drawing/2014/main" id="{E6303CF5-FA6E-1654-4553-54B38B9EB9E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0" name="Graphic 163" descr="Informatie">
                <a:extLst>
                  <a:ext uri="{FF2B5EF4-FFF2-40B4-BE49-F238E27FC236}">
                    <a16:creationId xmlns:a16="http://schemas.microsoft.com/office/drawing/2014/main" id="{A6715854-A681-E55A-B2C9-D286D16CB08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4" name="Groep 23">
              <a:extLst>
                <a:ext uri="{FF2B5EF4-FFF2-40B4-BE49-F238E27FC236}">
                  <a16:creationId xmlns:a16="http://schemas.microsoft.com/office/drawing/2014/main" id="{D0FDAD21-C925-63FD-B180-979FD039AE5D}"/>
                </a:ext>
              </a:extLst>
            </p:cNvPr>
            <p:cNvGrpSpPr/>
            <p:nvPr userDrawn="1"/>
          </p:nvGrpSpPr>
          <p:grpSpPr>
            <a:xfrm>
              <a:off x="-938434" y="5546300"/>
              <a:ext cx="627798" cy="576693"/>
              <a:chOff x="-938434" y="4570310"/>
              <a:chExt cx="627798" cy="576693"/>
            </a:xfrm>
          </p:grpSpPr>
          <p:grpSp>
            <p:nvGrpSpPr>
              <p:cNvPr id="32" name="Inspireren">
                <a:extLst>
                  <a:ext uri="{FF2B5EF4-FFF2-40B4-BE49-F238E27FC236}">
                    <a16:creationId xmlns:a16="http://schemas.microsoft.com/office/drawing/2014/main" id="{4B1BB22C-78DD-BD24-C7EF-891738D3BEF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4" name="Freeform 12">
                  <a:extLst>
                    <a:ext uri="{FF2B5EF4-FFF2-40B4-BE49-F238E27FC236}">
                      <a16:creationId xmlns:a16="http://schemas.microsoft.com/office/drawing/2014/main" id="{35752F47-B4D5-618C-6FE6-BF89F74F384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7" name="Freeform 13">
                  <a:extLst>
                    <a:ext uri="{FF2B5EF4-FFF2-40B4-BE49-F238E27FC236}">
                      <a16:creationId xmlns:a16="http://schemas.microsoft.com/office/drawing/2014/main" id="{0BED1EF6-89DD-BA33-8449-751779D5CF6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8" name="Freeform 14">
                  <a:extLst>
                    <a:ext uri="{FF2B5EF4-FFF2-40B4-BE49-F238E27FC236}">
                      <a16:creationId xmlns:a16="http://schemas.microsoft.com/office/drawing/2014/main" id="{99A42EED-B598-78DD-376C-8DEAFDA21AC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3" name="Tekstvak 32">
                <a:extLst>
                  <a:ext uri="{FF2B5EF4-FFF2-40B4-BE49-F238E27FC236}">
                    <a16:creationId xmlns:a16="http://schemas.microsoft.com/office/drawing/2014/main" id="{B7328222-C0B5-AE35-888D-32AF5CBB917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5" name="Groep 24">
              <a:extLst>
                <a:ext uri="{FF2B5EF4-FFF2-40B4-BE49-F238E27FC236}">
                  <a16:creationId xmlns:a16="http://schemas.microsoft.com/office/drawing/2014/main" id="{5085C3A5-50F8-EEEC-E057-77A2B898EDA1}"/>
                </a:ext>
              </a:extLst>
            </p:cNvPr>
            <p:cNvGrpSpPr/>
            <p:nvPr userDrawn="1"/>
          </p:nvGrpSpPr>
          <p:grpSpPr>
            <a:xfrm>
              <a:off x="-3365484" y="1226982"/>
              <a:ext cx="446937" cy="406485"/>
              <a:chOff x="-3563526" y="1409294"/>
              <a:chExt cx="354190" cy="322133"/>
            </a:xfrm>
          </p:grpSpPr>
          <p:grpSp>
            <p:nvGrpSpPr>
              <p:cNvPr id="26" name="Groep 25">
                <a:extLst>
                  <a:ext uri="{FF2B5EF4-FFF2-40B4-BE49-F238E27FC236}">
                    <a16:creationId xmlns:a16="http://schemas.microsoft.com/office/drawing/2014/main" id="{B606CD9C-44F9-BABB-CE6B-2CBA7A3CD608}"/>
                  </a:ext>
                </a:extLst>
              </p:cNvPr>
              <p:cNvGrpSpPr/>
              <p:nvPr userDrawn="1"/>
            </p:nvGrpSpPr>
            <p:grpSpPr>
              <a:xfrm>
                <a:off x="-3499992" y="1409294"/>
                <a:ext cx="225195" cy="195499"/>
                <a:chOff x="8987389" y="1361199"/>
                <a:chExt cx="2200275" cy="1914525"/>
              </a:xfrm>
            </p:grpSpPr>
            <p:sp>
              <p:nvSpPr>
                <p:cNvPr id="28" name="Vrije vorm: vorm 27">
                  <a:extLst>
                    <a:ext uri="{FF2B5EF4-FFF2-40B4-BE49-F238E27FC236}">
                      <a16:creationId xmlns:a16="http://schemas.microsoft.com/office/drawing/2014/main" id="{ACE2750B-3E2D-FC52-BBB9-AC370A803F0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9" name="Groep 28">
                  <a:extLst>
                    <a:ext uri="{FF2B5EF4-FFF2-40B4-BE49-F238E27FC236}">
                      <a16:creationId xmlns:a16="http://schemas.microsoft.com/office/drawing/2014/main" id="{E222E0A2-BC27-8E5F-9AEF-C87DC7C408E0}"/>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0" name="Vrije vorm: vorm 29">
                    <a:extLst>
                      <a:ext uri="{FF2B5EF4-FFF2-40B4-BE49-F238E27FC236}">
                        <a16:creationId xmlns:a16="http://schemas.microsoft.com/office/drawing/2014/main" id="{C8D0F758-7110-D88D-F7AA-DDAD62049E3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1" name="Vrije vorm: vorm 30">
                    <a:extLst>
                      <a:ext uri="{FF2B5EF4-FFF2-40B4-BE49-F238E27FC236}">
                        <a16:creationId xmlns:a16="http://schemas.microsoft.com/office/drawing/2014/main" id="{EDE405F1-0207-836D-7670-BEEE86FFED66}"/>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7" name="Tekstvak 26">
                <a:extLst>
                  <a:ext uri="{FF2B5EF4-FFF2-40B4-BE49-F238E27FC236}">
                    <a16:creationId xmlns:a16="http://schemas.microsoft.com/office/drawing/2014/main" id="{95AE0EBF-4805-62DE-4D34-208ED29126A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45168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 Image (s)">
    <p:spTree>
      <p:nvGrpSpPr>
        <p:cNvPr id="1" name=""/>
        <p:cNvGrpSpPr/>
        <p:nvPr/>
      </p:nvGrpSpPr>
      <p:grpSpPr>
        <a:xfrm>
          <a:off x="0" y="0"/>
          <a:ext cx="0" cy="0"/>
          <a:chOff x="0" y="0"/>
          <a:chExt cx="0" cy="0"/>
        </a:xfrm>
      </p:grpSpPr>
      <p:sp>
        <p:nvSpPr>
          <p:cNvPr id="9" name="Rechthoek: afgeronde hoeken 8">
            <a:extLst>
              <a:ext uri="{FF2B5EF4-FFF2-40B4-BE49-F238E27FC236}">
                <a16:creationId xmlns:a16="http://schemas.microsoft.com/office/drawing/2014/main" id="{5CD5B878-220D-4F80-B08D-6312746A4F90}"/>
              </a:ext>
            </a:extLst>
          </p:cNvPr>
          <p:cNvSpPr/>
          <p:nvPr userDrawn="1"/>
        </p:nvSpPr>
        <p:spPr>
          <a:xfrm>
            <a:off x="0" y="-367937"/>
            <a:ext cx="1320170"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(s)</a:t>
            </a:r>
          </a:p>
        </p:txBody>
      </p:sp>
      <p:sp>
        <p:nvSpPr>
          <p:cNvPr id="163" name="Tijdelijke aanduiding voor tekst 15">
            <a:extLst>
              <a:ext uri="{FF2B5EF4-FFF2-40B4-BE49-F238E27FC236}">
                <a16:creationId xmlns:a16="http://schemas.microsoft.com/office/drawing/2014/main" id="{5EBE72CE-DC40-6D4E-563D-317873C02594}"/>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165" name="Tijdelijke aanduiding voor tekst 12">
            <a:extLst>
              <a:ext uri="{FF2B5EF4-FFF2-40B4-BE49-F238E27FC236}">
                <a16:creationId xmlns:a16="http://schemas.microsoft.com/office/drawing/2014/main" id="{A2CDA243-2822-FDC1-9656-779DF0EFD1D6}"/>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66" name="Tijdelijke aanduiding voor titel 1">
            <a:extLst>
              <a:ext uri="{FF2B5EF4-FFF2-40B4-BE49-F238E27FC236}">
                <a16:creationId xmlns:a16="http://schemas.microsoft.com/office/drawing/2014/main" id="{DA5B9C74-0708-1EC7-E013-F50E81FD6FC6}"/>
              </a:ext>
            </a:extLst>
          </p:cNvPr>
          <p:cNvSpPr>
            <a:spLocks noGrp="1"/>
          </p:cNvSpPr>
          <p:nvPr>
            <p:ph type="title" hasCustomPrompt="1"/>
          </p:nvPr>
        </p:nvSpPr>
        <p:spPr>
          <a:xfrm>
            <a:off x="865162" y="722313"/>
            <a:ext cx="7342838" cy="342211"/>
          </a:xfrm>
          <a:prstGeom prst="rect">
            <a:avLst/>
          </a:prstGeom>
        </p:spPr>
        <p:txBody>
          <a:bodyPr vert="horz" lIns="0" tIns="0" rIns="0" bIns="0" rtlCol="0" anchor="t">
            <a:noAutofit/>
          </a:bodyPr>
          <a:lstStyle/>
          <a:p>
            <a:r>
              <a:rPr lang="en-GB" noProof="0" dirty="0"/>
              <a:t>Place the title of the slide here</a:t>
            </a:r>
          </a:p>
        </p:txBody>
      </p:sp>
      <p:sp>
        <p:nvSpPr>
          <p:cNvPr id="2" name="Tijdelijke aanduiding voor afbeelding 16">
            <a:extLst>
              <a:ext uri="{FF2B5EF4-FFF2-40B4-BE49-F238E27FC236}">
                <a16:creationId xmlns:a16="http://schemas.microsoft.com/office/drawing/2014/main" id="{5E6E37D7-192F-D7CE-CAB6-205EFA903A0A}"/>
              </a:ext>
            </a:extLst>
          </p:cNvPr>
          <p:cNvSpPr>
            <a:spLocks noGrp="1"/>
          </p:cNvSpPr>
          <p:nvPr>
            <p:ph type="pic" sz="quarter" idx="19" hasCustomPrompt="1"/>
          </p:nvPr>
        </p:nvSpPr>
        <p:spPr>
          <a:xfrm>
            <a:off x="8562290" y="722313"/>
            <a:ext cx="2901015" cy="5083175"/>
          </a:xfrm>
          <a:prstGeom prst="roundRect">
            <a:avLst>
              <a:gd name="adj" fmla="val 5432"/>
            </a:avLst>
          </a:prstGeom>
          <a:solidFill>
            <a:schemeClr val="bg1">
              <a:lumMod val="95000"/>
            </a:schemeClr>
          </a:solidFill>
          <a:ln w="15875">
            <a:noFill/>
          </a:ln>
        </p:spPr>
        <p:txBody>
          <a:bodyPr lIns="360000" tIns="0" rIns="360000" bIns="1620000" anchor="ctr" anchorCtr="0"/>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5" name="Tijdelijke aanduiding voor verticale tekst 2">
            <a:extLst>
              <a:ext uri="{FF2B5EF4-FFF2-40B4-BE49-F238E27FC236}">
                <a16:creationId xmlns:a16="http://schemas.microsoft.com/office/drawing/2014/main" id="{340A7996-AC8F-C9EF-8B8C-87DF71529425}"/>
              </a:ext>
            </a:extLst>
          </p:cNvPr>
          <p:cNvSpPr>
            <a:spLocks noGrp="1"/>
          </p:cNvSpPr>
          <p:nvPr>
            <p:ph type="body" orient="vert" idx="22" hasCustomPrompt="1"/>
          </p:nvPr>
        </p:nvSpPr>
        <p:spPr>
          <a:xfrm>
            <a:off x="720000" y="1592263"/>
            <a:ext cx="7488000" cy="421394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grpSp>
        <p:nvGrpSpPr>
          <p:cNvPr id="3" name="Groep 2">
            <a:extLst>
              <a:ext uri="{FF2B5EF4-FFF2-40B4-BE49-F238E27FC236}">
                <a16:creationId xmlns:a16="http://schemas.microsoft.com/office/drawing/2014/main" id="{1C33B931-CCA5-379F-5FD3-4DDE58971175}"/>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B1ED61E2-A67C-83DA-4E40-1B166550A0D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6" name="Ovaal 5">
              <a:extLst>
                <a:ext uri="{FF2B5EF4-FFF2-40B4-BE49-F238E27FC236}">
                  <a16:creationId xmlns:a16="http://schemas.microsoft.com/office/drawing/2014/main" id="{1C6610E6-67D2-035B-34F8-CB2507DD5953}"/>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71C67812-53F8-ABCE-F7D9-9E4E6F3058F4}"/>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 name="Ovaal 7">
              <a:extLst>
                <a:ext uri="{FF2B5EF4-FFF2-40B4-BE49-F238E27FC236}">
                  <a16:creationId xmlns:a16="http://schemas.microsoft.com/office/drawing/2014/main" id="{F836ADC1-4F8F-7639-C383-E8B1D3A9D1A5}"/>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0" name="Rechthoek 9">
              <a:extLst>
                <a:ext uri="{FF2B5EF4-FFF2-40B4-BE49-F238E27FC236}">
                  <a16:creationId xmlns:a16="http://schemas.microsoft.com/office/drawing/2014/main" id="{D3D2FC80-E110-8598-9FF7-586F0E75957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 name="Rechthoek 10">
              <a:extLst>
                <a:ext uri="{FF2B5EF4-FFF2-40B4-BE49-F238E27FC236}">
                  <a16:creationId xmlns:a16="http://schemas.microsoft.com/office/drawing/2014/main" id="{D308E0AD-B485-5A84-493E-87054C9655A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279EFBC1-9837-B029-E5DB-5E7C3DFEDF5A}"/>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EAFAFB84-6658-34F5-F697-2A988857357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080759B1-50C8-3C28-38F2-65DDFF05DA6D}"/>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EBC33206-102C-B6E7-3CCE-8713628C93A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D8F43165-88FD-C488-C871-6EE3E4B91EB5}"/>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88E6AAF3-A3FE-0A6A-1E12-577BCC9397B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23" name="Ovaal 22">
              <a:extLst>
                <a:ext uri="{FF2B5EF4-FFF2-40B4-BE49-F238E27FC236}">
                  <a16:creationId xmlns:a16="http://schemas.microsoft.com/office/drawing/2014/main" id="{27FCBE85-EFD2-6B5C-4905-5AB66D57B724}"/>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3869BD89-EE46-F17D-3488-076C7B9ACFD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6" name="Ovaal 25">
              <a:extLst>
                <a:ext uri="{FF2B5EF4-FFF2-40B4-BE49-F238E27FC236}">
                  <a16:creationId xmlns:a16="http://schemas.microsoft.com/office/drawing/2014/main" id="{D2CE54AE-ACFD-352A-5A88-35ABC26CEC0F}"/>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81" name="Rechthoek 80">
              <a:extLst>
                <a:ext uri="{FF2B5EF4-FFF2-40B4-BE49-F238E27FC236}">
                  <a16:creationId xmlns:a16="http://schemas.microsoft.com/office/drawing/2014/main" id="{4D8379D9-68F4-C557-7FD9-D0FD559CBC7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82" name="Ovaal 81">
              <a:extLst>
                <a:ext uri="{FF2B5EF4-FFF2-40B4-BE49-F238E27FC236}">
                  <a16:creationId xmlns:a16="http://schemas.microsoft.com/office/drawing/2014/main" id="{7BD9860E-5690-D60E-FB31-91F50C8F0108}"/>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83" name="Rechthoek 82">
              <a:extLst>
                <a:ext uri="{FF2B5EF4-FFF2-40B4-BE49-F238E27FC236}">
                  <a16:creationId xmlns:a16="http://schemas.microsoft.com/office/drawing/2014/main" id="{A3E181AA-0698-0F08-DEED-D51DAFDA321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84" name="Ovaal 83">
              <a:extLst>
                <a:ext uri="{FF2B5EF4-FFF2-40B4-BE49-F238E27FC236}">
                  <a16:creationId xmlns:a16="http://schemas.microsoft.com/office/drawing/2014/main" id="{C0975CAD-3F44-FFA4-6104-8FCC00652B76}"/>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85" name="Rechthoek 84">
              <a:extLst>
                <a:ext uri="{FF2B5EF4-FFF2-40B4-BE49-F238E27FC236}">
                  <a16:creationId xmlns:a16="http://schemas.microsoft.com/office/drawing/2014/main" id="{0FC645EC-0512-B05A-7B1C-A57AFA92D48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86" name="Rechthoek 85">
              <a:extLst>
                <a:ext uri="{FF2B5EF4-FFF2-40B4-BE49-F238E27FC236}">
                  <a16:creationId xmlns:a16="http://schemas.microsoft.com/office/drawing/2014/main" id="{CA93580E-A90F-1550-DA82-604A5408AD5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87" name="ICOON_info">
              <a:extLst>
                <a:ext uri="{FF2B5EF4-FFF2-40B4-BE49-F238E27FC236}">
                  <a16:creationId xmlns:a16="http://schemas.microsoft.com/office/drawing/2014/main" id="{E0B53C6D-894B-5F89-59CA-4C4087F20B86}"/>
                </a:ext>
              </a:extLst>
            </p:cNvPr>
            <p:cNvGrpSpPr/>
            <p:nvPr userDrawn="1"/>
          </p:nvGrpSpPr>
          <p:grpSpPr>
            <a:xfrm>
              <a:off x="-376736" y="4400186"/>
              <a:ext cx="283685" cy="283685"/>
              <a:chOff x="-510741" y="5913713"/>
              <a:chExt cx="267555" cy="267555"/>
            </a:xfrm>
          </p:grpSpPr>
          <p:sp>
            <p:nvSpPr>
              <p:cNvPr id="135" name="Ovaal 134">
                <a:extLst>
                  <a:ext uri="{FF2B5EF4-FFF2-40B4-BE49-F238E27FC236}">
                    <a16:creationId xmlns:a16="http://schemas.microsoft.com/office/drawing/2014/main" id="{ECE3D6EE-2308-1F45-AF3B-F3F8810C497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36" name="Graphic 163" descr="Informatie">
                <a:extLst>
                  <a:ext uri="{FF2B5EF4-FFF2-40B4-BE49-F238E27FC236}">
                    <a16:creationId xmlns:a16="http://schemas.microsoft.com/office/drawing/2014/main" id="{6B916658-04E8-2118-84AE-02D7A351020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8" name="VOORBEELD">
              <a:extLst>
                <a:ext uri="{FF2B5EF4-FFF2-40B4-BE49-F238E27FC236}">
                  <a16:creationId xmlns:a16="http://schemas.microsoft.com/office/drawing/2014/main" id="{42052F24-FC5D-8A00-3548-E268B57AE479}"/>
                </a:ext>
              </a:extLst>
            </p:cNvPr>
            <p:cNvGrpSpPr/>
            <p:nvPr userDrawn="1"/>
          </p:nvGrpSpPr>
          <p:grpSpPr>
            <a:xfrm>
              <a:off x="-3605171" y="458674"/>
              <a:ext cx="3234311" cy="558875"/>
              <a:chOff x="-3605171" y="458674"/>
              <a:chExt cx="3234311" cy="558875"/>
            </a:xfrm>
          </p:grpSpPr>
          <p:sp>
            <p:nvSpPr>
              <p:cNvPr id="95" name="Rechthoek 94">
                <a:extLst>
                  <a:ext uri="{FF2B5EF4-FFF2-40B4-BE49-F238E27FC236}">
                    <a16:creationId xmlns:a16="http://schemas.microsoft.com/office/drawing/2014/main" id="{D9391F8A-0182-4A78-D177-5A561C36DB4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96" name="Rechthoek 95">
                <a:extLst>
                  <a:ext uri="{FF2B5EF4-FFF2-40B4-BE49-F238E27FC236}">
                    <a16:creationId xmlns:a16="http://schemas.microsoft.com/office/drawing/2014/main" id="{4BF18801-3DFD-27DC-731D-6F05BF31828A}"/>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7" name="Groep 96">
                <a:extLst>
                  <a:ext uri="{FF2B5EF4-FFF2-40B4-BE49-F238E27FC236}">
                    <a16:creationId xmlns:a16="http://schemas.microsoft.com/office/drawing/2014/main" id="{E0394908-58E0-3548-76E8-DCCA2ECC87A9}"/>
                  </a:ext>
                </a:extLst>
              </p:cNvPr>
              <p:cNvGrpSpPr/>
              <p:nvPr userDrawn="1"/>
            </p:nvGrpSpPr>
            <p:grpSpPr>
              <a:xfrm>
                <a:off x="-3386247" y="830871"/>
                <a:ext cx="139423" cy="109566"/>
                <a:chOff x="-2866744" y="827071"/>
                <a:chExt cx="168701" cy="132575"/>
              </a:xfrm>
            </p:grpSpPr>
            <p:grpSp>
              <p:nvGrpSpPr>
                <p:cNvPr id="128" name="Groep 127">
                  <a:extLst>
                    <a:ext uri="{FF2B5EF4-FFF2-40B4-BE49-F238E27FC236}">
                      <a16:creationId xmlns:a16="http://schemas.microsoft.com/office/drawing/2014/main" id="{C1A7D183-67B5-5729-ACBB-40A5FC08EEEF}"/>
                    </a:ext>
                  </a:extLst>
                </p:cNvPr>
                <p:cNvGrpSpPr/>
                <p:nvPr userDrawn="1"/>
              </p:nvGrpSpPr>
              <p:grpSpPr>
                <a:xfrm>
                  <a:off x="-2866744" y="827071"/>
                  <a:ext cx="168701" cy="132575"/>
                  <a:chOff x="-2866744" y="827071"/>
                  <a:chExt cx="168701" cy="132575"/>
                </a:xfrm>
              </p:grpSpPr>
              <p:cxnSp>
                <p:nvCxnSpPr>
                  <p:cNvPr id="130" name="Rechte verbindingslijn 129">
                    <a:extLst>
                      <a:ext uri="{FF2B5EF4-FFF2-40B4-BE49-F238E27FC236}">
                        <a16:creationId xmlns:a16="http://schemas.microsoft.com/office/drawing/2014/main" id="{B6146909-D1E5-8312-9654-9C67F7C4DB6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736E7E0A-3B5B-B8E2-7E47-CD46D97B697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15DAF40C-AE43-FAE1-E23B-35A11C4EEF3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166108F4-0703-3ACF-0B56-15931A457E3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4" name="Rechte verbindingslijn 133">
                    <a:extLst>
                      <a:ext uri="{FF2B5EF4-FFF2-40B4-BE49-F238E27FC236}">
                        <a16:creationId xmlns:a16="http://schemas.microsoft.com/office/drawing/2014/main" id="{E3687158-B60C-3E5D-C153-9F9DC152D42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9" name="Pijl: rechts 128">
                  <a:extLst>
                    <a:ext uri="{FF2B5EF4-FFF2-40B4-BE49-F238E27FC236}">
                      <a16:creationId xmlns:a16="http://schemas.microsoft.com/office/drawing/2014/main" id="{6EAD123F-B42F-2223-995C-46476F84A5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60236013-B265-1EF5-E065-56CF4C09227D}"/>
                  </a:ext>
                </a:extLst>
              </p:cNvPr>
              <p:cNvGrpSpPr/>
              <p:nvPr userDrawn="1"/>
            </p:nvGrpSpPr>
            <p:grpSpPr>
              <a:xfrm>
                <a:off x="-3605171" y="830871"/>
                <a:ext cx="139423" cy="109566"/>
                <a:chOff x="-2866744" y="518074"/>
                <a:chExt cx="168701" cy="132575"/>
              </a:xfrm>
            </p:grpSpPr>
            <p:grpSp>
              <p:nvGrpSpPr>
                <p:cNvPr id="121" name="Groep 120">
                  <a:extLst>
                    <a:ext uri="{FF2B5EF4-FFF2-40B4-BE49-F238E27FC236}">
                      <a16:creationId xmlns:a16="http://schemas.microsoft.com/office/drawing/2014/main" id="{4B627698-A43F-48A6-8B4F-520ED77300DE}"/>
                    </a:ext>
                  </a:extLst>
                </p:cNvPr>
                <p:cNvGrpSpPr/>
                <p:nvPr userDrawn="1"/>
              </p:nvGrpSpPr>
              <p:grpSpPr>
                <a:xfrm>
                  <a:off x="-2866744" y="518074"/>
                  <a:ext cx="168701" cy="132575"/>
                  <a:chOff x="-2866744" y="518074"/>
                  <a:chExt cx="168701" cy="132575"/>
                </a:xfrm>
              </p:grpSpPr>
              <p:cxnSp>
                <p:nvCxnSpPr>
                  <p:cNvPr id="123" name="Rechte verbindingslijn 122">
                    <a:extLst>
                      <a:ext uri="{FF2B5EF4-FFF2-40B4-BE49-F238E27FC236}">
                        <a16:creationId xmlns:a16="http://schemas.microsoft.com/office/drawing/2014/main" id="{8DE925B3-9A7E-0482-E536-3BB4B890055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A5E0DBDE-2392-E919-96CF-E446980366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6A9D0035-DC57-73C1-2D2E-283401128AD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EF35BBEB-4ADB-EB32-2A95-3EB79D684B1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27" name="Rechte verbindingslijn 126">
                    <a:extLst>
                      <a:ext uri="{FF2B5EF4-FFF2-40B4-BE49-F238E27FC236}">
                        <a16:creationId xmlns:a16="http://schemas.microsoft.com/office/drawing/2014/main" id="{A5B6AC9C-4F20-E1F5-334D-55F2DD381FE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2" name="Pijl: rechts 121">
                  <a:extLst>
                    <a:ext uri="{FF2B5EF4-FFF2-40B4-BE49-F238E27FC236}">
                      <a16:creationId xmlns:a16="http://schemas.microsoft.com/office/drawing/2014/main" id="{D3E38EBF-F5F7-16DB-169B-539A7577788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99" name="Rechte verbindingslijn 98">
                <a:extLst>
                  <a:ext uri="{FF2B5EF4-FFF2-40B4-BE49-F238E27FC236}">
                    <a16:creationId xmlns:a16="http://schemas.microsoft.com/office/drawing/2014/main" id="{330D8B7C-4067-741B-EB51-1A621BD7102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0" name="Rechte verbindingslijn 99">
                <a:extLst>
                  <a:ext uri="{FF2B5EF4-FFF2-40B4-BE49-F238E27FC236}">
                    <a16:creationId xmlns:a16="http://schemas.microsoft.com/office/drawing/2014/main" id="{71BA37A7-B44B-3B70-E545-2EA7F6300FA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1" name="Rechthoek 100">
                <a:extLst>
                  <a:ext uri="{FF2B5EF4-FFF2-40B4-BE49-F238E27FC236}">
                    <a16:creationId xmlns:a16="http://schemas.microsoft.com/office/drawing/2014/main" id="{5D3BFE3F-46E8-35D0-4A4F-BBB3C7C6A7B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102" name="Rechthoek 101">
                <a:extLst>
                  <a:ext uri="{FF2B5EF4-FFF2-40B4-BE49-F238E27FC236}">
                    <a16:creationId xmlns:a16="http://schemas.microsoft.com/office/drawing/2014/main" id="{D5C7FCA3-2E1F-2306-6F46-6034BC38B23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103" name="Groep 102">
                <a:extLst>
                  <a:ext uri="{FF2B5EF4-FFF2-40B4-BE49-F238E27FC236}">
                    <a16:creationId xmlns:a16="http://schemas.microsoft.com/office/drawing/2014/main" id="{ED5FBD51-841A-6726-9A9B-A8D77E174098}"/>
                  </a:ext>
                </a:extLst>
              </p:cNvPr>
              <p:cNvGrpSpPr/>
              <p:nvPr userDrawn="1"/>
            </p:nvGrpSpPr>
            <p:grpSpPr>
              <a:xfrm>
                <a:off x="-2916763" y="769168"/>
                <a:ext cx="268738" cy="248381"/>
                <a:chOff x="-2916763" y="769168"/>
                <a:chExt cx="268738" cy="248381"/>
              </a:xfrm>
            </p:grpSpPr>
            <p:sp>
              <p:nvSpPr>
                <p:cNvPr id="113" name="Rechthoek 112">
                  <a:extLst>
                    <a:ext uri="{FF2B5EF4-FFF2-40B4-BE49-F238E27FC236}">
                      <a16:creationId xmlns:a16="http://schemas.microsoft.com/office/drawing/2014/main" id="{AEB92250-FB8C-5F46-4E9B-AD67F7B3516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14" name="Groep 113">
                  <a:extLst>
                    <a:ext uri="{FF2B5EF4-FFF2-40B4-BE49-F238E27FC236}">
                      <a16:creationId xmlns:a16="http://schemas.microsoft.com/office/drawing/2014/main" id="{8F1BE3B4-2F47-220E-77B7-9E2E1D36EB57}"/>
                    </a:ext>
                  </a:extLst>
                </p:cNvPr>
                <p:cNvGrpSpPr/>
                <p:nvPr userDrawn="1"/>
              </p:nvGrpSpPr>
              <p:grpSpPr>
                <a:xfrm>
                  <a:off x="-2866744" y="827071"/>
                  <a:ext cx="168701" cy="132575"/>
                  <a:chOff x="-2866744" y="827071"/>
                  <a:chExt cx="168701" cy="132575"/>
                </a:xfrm>
              </p:grpSpPr>
              <p:cxnSp>
                <p:nvCxnSpPr>
                  <p:cNvPr id="116" name="Rechte verbindingslijn 115">
                    <a:extLst>
                      <a:ext uri="{FF2B5EF4-FFF2-40B4-BE49-F238E27FC236}">
                        <a16:creationId xmlns:a16="http://schemas.microsoft.com/office/drawing/2014/main" id="{DFE3AD78-7143-8B35-C09E-BBB4D856CBC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DF488C9A-3780-48D6-C252-15C1069F29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4EE0E068-EFD3-522B-F066-209368076D6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19" name="Rechte verbindingslijn 118">
                    <a:extLst>
                      <a:ext uri="{FF2B5EF4-FFF2-40B4-BE49-F238E27FC236}">
                        <a16:creationId xmlns:a16="http://schemas.microsoft.com/office/drawing/2014/main" id="{A89FA4B0-EBFC-4EE5-B55D-7BAA671830B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0" name="Rechte verbindingslijn 119">
                    <a:extLst>
                      <a:ext uri="{FF2B5EF4-FFF2-40B4-BE49-F238E27FC236}">
                        <a16:creationId xmlns:a16="http://schemas.microsoft.com/office/drawing/2014/main" id="{E6DACFBA-9237-95A4-3F01-311395D1C8E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15" name="Pijl: rechts 114">
                  <a:extLst>
                    <a:ext uri="{FF2B5EF4-FFF2-40B4-BE49-F238E27FC236}">
                      <a16:creationId xmlns:a16="http://schemas.microsoft.com/office/drawing/2014/main" id="{2D573487-3EEB-3481-36E3-27009CD5F18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9C82DA77-5526-EC16-31DE-ABB364F76F2E}"/>
                  </a:ext>
                </a:extLst>
              </p:cNvPr>
              <p:cNvGrpSpPr/>
              <p:nvPr userDrawn="1"/>
            </p:nvGrpSpPr>
            <p:grpSpPr>
              <a:xfrm>
                <a:off x="-2916763" y="460171"/>
                <a:ext cx="268738" cy="248381"/>
                <a:chOff x="-2916763" y="460171"/>
                <a:chExt cx="268738" cy="248381"/>
              </a:xfrm>
            </p:grpSpPr>
            <p:sp>
              <p:nvSpPr>
                <p:cNvPr id="105" name="Rechthoek 104">
                  <a:extLst>
                    <a:ext uri="{FF2B5EF4-FFF2-40B4-BE49-F238E27FC236}">
                      <a16:creationId xmlns:a16="http://schemas.microsoft.com/office/drawing/2014/main" id="{796A61BF-D5CC-8CAA-B29E-DF85D8F7614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F45D74CB-77A1-139C-32BA-40E364045B2B}"/>
                    </a:ext>
                  </a:extLst>
                </p:cNvPr>
                <p:cNvGrpSpPr/>
                <p:nvPr userDrawn="1"/>
              </p:nvGrpSpPr>
              <p:grpSpPr>
                <a:xfrm>
                  <a:off x="-2866744" y="518074"/>
                  <a:ext cx="168701" cy="132575"/>
                  <a:chOff x="-2866744" y="518074"/>
                  <a:chExt cx="168701" cy="132575"/>
                </a:xfrm>
              </p:grpSpPr>
              <p:cxnSp>
                <p:nvCxnSpPr>
                  <p:cNvPr id="108" name="Rechte verbindingslijn 107">
                    <a:extLst>
                      <a:ext uri="{FF2B5EF4-FFF2-40B4-BE49-F238E27FC236}">
                        <a16:creationId xmlns:a16="http://schemas.microsoft.com/office/drawing/2014/main" id="{81CCA980-A1CF-1531-F905-80DC839E367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09" name="Rechte verbindingslijn 108">
                    <a:extLst>
                      <a:ext uri="{FF2B5EF4-FFF2-40B4-BE49-F238E27FC236}">
                        <a16:creationId xmlns:a16="http://schemas.microsoft.com/office/drawing/2014/main" id="{207CF3ED-21D1-4A47-AFC7-49FD92486D1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0" name="Rechte verbindingslijn 109">
                    <a:extLst>
                      <a:ext uri="{FF2B5EF4-FFF2-40B4-BE49-F238E27FC236}">
                        <a16:creationId xmlns:a16="http://schemas.microsoft.com/office/drawing/2014/main" id="{440E0FC3-49F6-DD9C-A590-73560AA47A9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1" name="Rechte verbindingslijn 110">
                    <a:extLst>
                      <a:ext uri="{FF2B5EF4-FFF2-40B4-BE49-F238E27FC236}">
                        <a16:creationId xmlns:a16="http://schemas.microsoft.com/office/drawing/2014/main" id="{4A56FCE1-9B5C-9F58-1ADA-B5F7420B414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2" name="Rechte verbindingslijn 111">
                    <a:extLst>
                      <a:ext uri="{FF2B5EF4-FFF2-40B4-BE49-F238E27FC236}">
                        <a16:creationId xmlns:a16="http://schemas.microsoft.com/office/drawing/2014/main" id="{5772672B-14E3-4C6B-A8A3-B1ADD9843F6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07" name="Pijl: rechts 106">
                  <a:extLst>
                    <a:ext uri="{FF2B5EF4-FFF2-40B4-BE49-F238E27FC236}">
                      <a16:creationId xmlns:a16="http://schemas.microsoft.com/office/drawing/2014/main" id="{C38ABFC9-3F8A-08FA-EF26-1A53DEA9A9E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89" name="Groep 88">
              <a:extLst>
                <a:ext uri="{FF2B5EF4-FFF2-40B4-BE49-F238E27FC236}">
                  <a16:creationId xmlns:a16="http://schemas.microsoft.com/office/drawing/2014/main" id="{AEA74701-1A70-B6F1-9CDD-45766C709C18}"/>
                </a:ext>
              </a:extLst>
            </p:cNvPr>
            <p:cNvGrpSpPr/>
            <p:nvPr userDrawn="1"/>
          </p:nvGrpSpPr>
          <p:grpSpPr>
            <a:xfrm>
              <a:off x="-938434" y="4663037"/>
              <a:ext cx="627798" cy="576693"/>
              <a:chOff x="-1753862" y="6112775"/>
              <a:chExt cx="759635" cy="697798"/>
            </a:xfrm>
          </p:grpSpPr>
          <p:grpSp>
            <p:nvGrpSpPr>
              <p:cNvPr id="90" name="Inspireren">
                <a:extLst>
                  <a:ext uri="{FF2B5EF4-FFF2-40B4-BE49-F238E27FC236}">
                    <a16:creationId xmlns:a16="http://schemas.microsoft.com/office/drawing/2014/main" id="{4DDBEBB7-6F9A-E97C-A2FF-7CC2F575E7E9}"/>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92" name="Freeform 12">
                  <a:extLst>
                    <a:ext uri="{FF2B5EF4-FFF2-40B4-BE49-F238E27FC236}">
                      <a16:creationId xmlns:a16="http://schemas.microsoft.com/office/drawing/2014/main" id="{2C9B7ACC-6637-CFEE-DBA7-656FE2B7E3F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3" name="Freeform 13">
                  <a:extLst>
                    <a:ext uri="{FF2B5EF4-FFF2-40B4-BE49-F238E27FC236}">
                      <a16:creationId xmlns:a16="http://schemas.microsoft.com/office/drawing/2014/main" id="{B4684D6C-8E1C-EFF7-B6AE-33F818B8857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4" name="Freeform 14">
                  <a:extLst>
                    <a:ext uri="{FF2B5EF4-FFF2-40B4-BE49-F238E27FC236}">
                      <a16:creationId xmlns:a16="http://schemas.microsoft.com/office/drawing/2014/main" id="{29231373-1E90-1F06-09B2-AA479B32E89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1" name="Tekstvak 90">
                <a:extLst>
                  <a:ext uri="{FF2B5EF4-FFF2-40B4-BE49-F238E27FC236}">
                    <a16:creationId xmlns:a16="http://schemas.microsoft.com/office/drawing/2014/main" id="{F1E5466A-7C1C-DCC2-3D3D-0FF685EF284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37" name="INSTRUCTION">
            <a:extLst>
              <a:ext uri="{FF2B5EF4-FFF2-40B4-BE49-F238E27FC236}">
                <a16:creationId xmlns:a16="http://schemas.microsoft.com/office/drawing/2014/main" id="{C2DF39EF-11A7-686B-6607-C91C4836155B}"/>
              </a:ext>
            </a:extLst>
          </p:cNvPr>
          <p:cNvGrpSpPr/>
          <p:nvPr userDrawn="1"/>
        </p:nvGrpSpPr>
        <p:grpSpPr>
          <a:xfrm>
            <a:off x="12377595" y="0"/>
            <a:ext cx="3693113" cy="5054643"/>
            <a:chOff x="-3786164" y="0"/>
            <a:chExt cx="3693113" cy="5054643"/>
          </a:xfrm>
        </p:grpSpPr>
        <p:sp>
          <p:nvSpPr>
            <p:cNvPr id="138" name="Rechthoek 137">
              <a:extLst>
                <a:ext uri="{FF2B5EF4-FFF2-40B4-BE49-F238E27FC236}">
                  <a16:creationId xmlns:a16="http://schemas.microsoft.com/office/drawing/2014/main" id="{B4DC2966-C929-8B96-6CDD-96C1106534F8}"/>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39" name="Rechthoek 138">
              <a:extLst>
                <a:ext uri="{FF2B5EF4-FFF2-40B4-BE49-F238E27FC236}">
                  <a16:creationId xmlns:a16="http://schemas.microsoft.com/office/drawing/2014/main" id="{BDB2BA38-3D25-F60D-D913-CACCC47DD29E}"/>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140" name="Ovaal 139">
              <a:extLst>
                <a:ext uri="{FF2B5EF4-FFF2-40B4-BE49-F238E27FC236}">
                  <a16:creationId xmlns:a16="http://schemas.microsoft.com/office/drawing/2014/main" id="{3C0D93CB-6CE7-40B6-0AE0-CC9627C847C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39FDDB60-23A7-A15D-0FBC-2E57E865A8BA}"/>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42" name="Ovaal 141">
              <a:extLst>
                <a:ext uri="{FF2B5EF4-FFF2-40B4-BE49-F238E27FC236}">
                  <a16:creationId xmlns:a16="http://schemas.microsoft.com/office/drawing/2014/main" id="{E25E2C80-7A77-573E-A1B0-DC0282620059}"/>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3" name="Rechthoek 142">
              <a:extLst>
                <a:ext uri="{FF2B5EF4-FFF2-40B4-BE49-F238E27FC236}">
                  <a16:creationId xmlns:a16="http://schemas.microsoft.com/office/drawing/2014/main" id="{182C78A7-1124-CF6E-2A90-3F5866D275F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4" name="Rechthoek 143">
              <a:extLst>
                <a:ext uri="{FF2B5EF4-FFF2-40B4-BE49-F238E27FC236}">
                  <a16:creationId xmlns:a16="http://schemas.microsoft.com/office/drawing/2014/main" id="{23E07C06-5CF7-0EF6-8A77-9C17BDFE555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45" name="Ovaal 144">
              <a:extLst>
                <a:ext uri="{FF2B5EF4-FFF2-40B4-BE49-F238E27FC236}">
                  <a16:creationId xmlns:a16="http://schemas.microsoft.com/office/drawing/2014/main" id="{9DD406C3-61A7-89CB-1105-28F3A5644163}"/>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6" name="Rechthoek 145">
              <a:extLst>
                <a:ext uri="{FF2B5EF4-FFF2-40B4-BE49-F238E27FC236}">
                  <a16:creationId xmlns:a16="http://schemas.microsoft.com/office/drawing/2014/main" id="{BE3F2715-C54A-28AC-CAF7-ED94E17D53AC}"/>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47" name="Groep 146">
              <a:extLst>
                <a:ext uri="{FF2B5EF4-FFF2-40B4-BE49-F238E27FC236}">
                  <a16:creationId xmlns:a16="http://schemas.microsoft.com/office/drawing/2014/main" id="{79958D4C-67A7-D893-F9EF-C3D9E184DDF1}"/>
                </a:ext>
              </a:extLst>
            </p:cNvPr>
            <p:cNvGrpSpPr/>
            <p:nvPr userDrawn="1"/>
          </p:nvGrpSpPr>
          <p:grpSpPr>
            <a:xfrm>
              <a:off x="-3414453" y="3534339"/>
              <a:ext cx="514284" cy="506545"/>
              <a:chOff x="12617641" y="3403239"/>
              <a:chExt cx="752963" cy="741634"/>
            </a:xfrm>
          </p:grpSpPr>
          <p:grpSp>
            <p:nvGrpSpPr>
              <p:cNvPr id="167" name="Groep 166">
                <a:extLst>
                  <a:ext uri="{FF2B5EF4-FFF2-40B4-BE49-F238E27FC236}">
                    <a16:creationId xmlns:a16="http://schemas.microsoft.com/office/drawing/2014/main" id="{8AA7B2D7-87B0-485A-B066-D30C71672454}"/>
                  </a:ext>
                </a:extLst>
              </p:cNvPr>
              <p:cNvGrpSpPr/>
              <p:nvPr userDrawn="1"/>
            </p:nvGrpSpPr>
            <p:grpSpPr>
              <a:xfrm>
                <a:off x="12771530" y="3403239"/>
                <a:ext cx="467176" cy="448491"/>
                <a:chOff x="12782157" y="3403239"/>
                <a:chExt cx="467176" cy="448491"/>
              </a:xfrm>
            </p:grpSpPr>
            <p:grpSp>
              <p:nvGrpSpPr>
                <p:cNvPr id="170" name="Groep 169">
                  <a:extLst>
                    <a:ext uri="{FF2B5EF4-FFF2-40B4-BE49-F238E27FC236}">
                      <a16:creationId xmlns:a16="http://schemas.microsoft.com/office/drawing/2014/main" id="{6166ADF7-B5EF-5CB7-DFCA-0325D42D449A}"/>
                    </a:ext>
                  </a:extLst>
                </p:cNvPr>
                <p:cNvGrpSpPr/>
                <p:nvPr userDrawn="1"/>
              </p:nvGrpSpPr>
              <p:grpSpPr>
                <a:xfrm>
                  <a:off x="12782157" y="3403239"/>
                  <a:ext cx="412976" cy="396132"/>
                  <a:chOff x="13554906" y="3320109"/>
                  <a:chExt cx="443917" cy="425811"/>
                </a:xfrm>
              </p:grpSpPr>
              <p:grpSp>
                <p:nvGrpSpPr>
                  <p:cNvPr id="177" name="Groep 176">
                    <a:extLst>
                      <a:ext uri="{FF2B5EF4-FFF2-40B4-BE49-F238E27FC236}">
                        <a16:creationId xmlns:a16="http://schemas.microsoft.com/office/drawing/2014/main" id="{67059DA4-B5ED-371F-6DA8-D0F2AADAD5E4}"/>
                      </a:ext>
                    </a:extLst>
                  </p:cNvPr>
                  <p:cNvGrpSpPr/>
                  <p:nvPr userDrawn="1"/>
                </p:nvGrpSpPr>
                <p:grpSpPr>
                  <a:xfrm>
                    <a:off x="13554906" y="3320109"/>
                    <a:ext cx="443917" cy="425811"/>
                    <a:chOff x="12909684" y="1276143"/>
                    <a:chExt cx="443917" cy="425811"/>
                  </a:xfrm>
                </p:grpSpPr>
                <p:sp>
                  <p:nvSpPr>
                    <p:cNvPr id="180" name="Rechthoek 179">
                      <a:extLst>
                        <a:ext uri="{FF2B5EF4-FFF2-40B4-BE49-F238E27FC236}">
                          <a16:creationId xmlns:a16="http://schemas.microsoft.com/office/drawing/2014/main" id="{A17E25E4-07C3-5B96-0CDF-E9A1D9B7441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1" name="Rechthoek 180">
                      <a:extLst>
                        <a:ext uri="{FF2B5EF4-FFF2-40B4-BE49-F238E27FC236}">
                          <a16:creationId xmlns:a16="http://schemas.microsoft.com/office/drawing/2014/main" id="{3263E3C0-D140-22A6-D175-21933B91EB6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2" name="Ovaal 181">
                      <a:extLst>
                        <a:ext uri="{FF2B5EF4-FFF2-40B4-BE49-F238E27FC236}">
                          <a16:creationId xmlns:a16="http://schemas.microsoft.com/office/drawing/2014/main" id="{AD132518-BCD5-3EE6-373B-CF51F5E7053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78" name="Afbeelding 177">
                    <a:extLst>
                      <a:ext uri="{FF2B5EF4-FFF2-40B4-BE49-F238E27FC236}">
                        <a16:creationId xmlns:a16="http://schemas.microsoft.com/office/drawing/2014/main" id="{13173973-1CD6-71E4-027F-56168659619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9" name="Afbeelding 178">
                    <a:extLst>
                      <a:ext uri="{FF2B5EF4-FFF2-40B4-BE49-F238E27FC236}">
                        <a16:creationId xmlns:a16="http://schemas.microsoft.com/office/drawing/2014/main" id="{853CAA19-993B-CF0B-351A-EC4EBFE9F2B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71" name="Groep 170">
                  <a:extLst>
                    <a:ext uri="{FF2B5EF4-FFF2-40B4-BE49-F238E27FC236}">
                      <a16:creationId xmlns:a16="http://schemas.microsoft.com/office/drawing/2014/main" id="{C4C02480-CF1F-5E47-B5CF-C846F05B3FF6}"/>
                    </a:ext>
                  </a:extLst>
                </p:cNvPr>
                <p:cNvGrpSpPr/>
                <p:nvPr userDrawn="1"/>
              </p:nvGrpSpPr>
              <p:grpSpPr>
                <a:xfrm>
                  <a:off x="13103513" y="3705268"/>
                  <a:ext cx="145820" cy="146462"/>
                  <a:chOff x="13096169" y="3602278"/>
                  <a:chExt cx="145820" cy="146462"/>
                </a:xfrm>
              </p:grpSpPr>
              <p:sp>
                <p:nvSpPr>
                  <p:cNvPr id="175" name="Rechthoek 174">
                    <a:extLst>
                      <a:ext uri="{FF2B5EF4-FFF2-40B4-BE49-F238E27FC236}">
                        <a16:creationId xmlns:a16="http://schemas.microsoft.com/office/drawing/2014/main" id="{E165FA4C-D311-6866-CFB1-5B865AFB5D8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6" name="Rechthoek 175">
                    <a:extLst>
                      <a:ext uri="{FF2B5EF4-FFF2-40B4-BE49-F238E27FC236}">
                        <a16:creationId xmlns:a16="http://schemas.microsoft.com/office/drawing/2014/main" id="{00358618-5EE6-4008-DCBA-CD84631E5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72" name="Groep 171">
                  <a:extLst>
                    <a:ext uri="{FF2B5EF4-FFF2-40B4-BE49-F238E27FC236}">
                      <a16:creationId xmlns:a16="http://schemas.microsoft.com/office/drawing/2014/main" id="{A371AEAD-454D-8B79-EFEC-B4306DDBE86C}"/>
                    </a:ext>
                  </a:extLst>
                </p:cNvPr>
                <p:cNvGrpSpPr/>
                <p:nvPr userDrawn="1"/>
              </p:nvGrpSpPr>
              <p:grpSpPr>
                <a:xfrm rot="10800000">
                  <a:off x="13061402" y="3665637"/>
                  <a:ext cx="145820" cy="146462"/>
                  <a:chOff x="13096169" y="3602278"/>
                  <a:chExt cx="145820" cy="146462"/>
                </a:xfrm>
              </p:grpSpPr>
              <p:sp>
                <p:nvSpPr>
                  <p:cNvPr id="173" name="Rechthoek 172">
                    <a:extLst>
                      <a:ext uri="{FF2B5EF4-FFF2-40B4-BE49-F238E27FC236}">
                        <a16:creationId xmlns:a16="http://schemas.microsoft.com/office/drawing/2014/main" id="{90764B3F-6002-2036-3E86-44E157F21DD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2828DD3C-DC0F-CE2B-A74B-837A900D1E3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68" name="Rechthoek 167">
                <a:extLst>
                  <a:ext uri="{FF2B5EF4-FFF2-40B4-BE49-F238E27FC236}">
                    <a16:creationId xmlns:a16="http://schemas.microsoft.com/office/drawing/2014/main" id="{8DC02EAA-04B6-3E6C-E0D8-67128ED408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69" name="Gelijkbenige driehoek 168">
                <a:extLst>
                  <a:ext uri="{FF2B5EF4-FFF2-40B4-BE49-F238E27FC236}">
                    <a16:creationId xmlns:a16="http://schemas.microsoft.com/office/drawing/2014/main" id="{BBBF206F-C452-2F41-4AC6-0EA68AC9E7B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8" name="ICOON_info">
              <a:extLst>
                <a:ext uri="{FF2B5EF4-FFF2-40B4-BE49-F238E27FC236}">
                  <a16:creationId xmlns:a16="http://schemas.microsoft.com/office/drawing/2014/main" id="{FAD25AA7-EE79-B8CE-2877-321C308AE0B7}"/>
                </a:ext>
              </a:extLst>
            </p:cNvPr>
            <p:cNvGrpSpPr/>
            <p:nvPr userDrawn="1"/>
          </p:nvGrpSpPr>
          <p:grpSpPr>
            <a:xfrm>
              <a:off x="-376736" y="4055594"/>
              <a:ext cx="283685" cy="283685"/>
              <a:chOff x="-510741" y="5913713"/>
              <a:chExt cx="267555" cy="267555"/>
            </a:xfrm>
          </p:grpSpPr>
          <p:sp>
            <p:nvSpPr>
              <p:cNvPr id="162" name="Ovaal 161">
                <a:extLst>
                  <a:ext uri="{FF2B5EF4-FFF2-40B4-BE49-F238E27FC236}">
                    <a16:creationId xmlns:a16="http://schemas.microsoft.com/office/drawing/2014/main" id="{B84731D1-D574-E616-3BD3-EE50846575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64" name="Graphic 163" descr="Informatie">
                <a:extLst>
                  <a:ext uri="{FF2B5EF4-FFF2-40B4-BE49-F238E27FC236}">
                    <a16:creationId xmlns:a16="http://schemas.microsoft.com/office/drawing/2014/main" id="{DD76C958-275E-5883-3C96-E19C0343C6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6B6A0A34-D33D-35C8-D0A3-1D3A463F9124}"/>
                </a:ext>
              </a:extLst>
            </p:cNvPr>
            <p:cNvGrpSpPr/>
            <p:nvPr userDrawn="1"/>
          </p:nvGrpSpPr>
          <p:grpSpPr>
            <a:xfrm>
              <a:off x="-938434" y="4364020"/>
              <a:ext cx="627798" cy="576693"/>
              <a:chOff x="-938434" y="4570310"/>
              <a:chExt cx="627798" cy="576693"/>
            </a:xfrm>
          </p:grpSpPr>
          <p:grpSp>
            <p:nvGrpSpPr>
              <p:cNvPr id="157" name="Inspireren">
                <a:extLst>
                  <a:ext uri="{FF2B5EF4-FFF2-40B4-BE49-F238E27FC236}">
                    <a16:creationId xmlns:a16="http://schemas.microsoft.com/office/drawing/2014/main" id="{DB6EE01B-FA1B-BB5D-1A9B-158D55D061C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9" name="Freeform 12">
                  <a:extLst>
                    <a:ext uri="{FF2B5EF4-FFF2-40B4-BE49-F238E27FC236}">
                      <a16:creationId xmlns:a16="http://schemas.microsoft.com/office/drawing/2014/main" id="{DD60E18C-8EC6-0FC6-5E5C-B62903F4868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60" name="Freeform 13">
                  <a:extLst>
                    <a:ext uri="{FF2B5EF4-FFF2-40B4-BE49-F238E27FC236}">
                      <a16:creationId xmlns:a16="http://schemas.microsoft.com/office/drawing/2014/main" id="{67150B90-338D-328C-D163-618F469E8A4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61" name="Freeform 14">
                  <a:extLst>
                    <a:ext uri="{FF2B5EF4-FFF2-40B4-BE49-F238E27FC236}">
                      <a16:creationId xmlns:a16="http://schemas.microsoft.com/office/drawing/2014/main" id="{012D827B-5934-EEF1-E827-D10791B915C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58" name="Tekstvak 157">
                <a:extLst>
                  <a:ext uri="{FF2B5EF4-FFF2-40B4-BE49-F238E27FC236}">
                    <a16:creationId xmlns:a16="http://schemas.microsoft.com/office/drawing/2014/main" id="{9385DA1E-DAF2-0C1B-54BF-FE33465A1DD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50" name="Groep 149">
              <a:extLst>
                <a:ext uri="{FF2B5EF4-FFF2-40B4-BE49-F238E27FC236}">
                  <a16:creationId xmlns:a16="http://schemas.microsoft.com/office/drawing/2014/main" id="{CEB9AF32-BC8C-AB55-8F6A-F4DBFFD9F50C}"/>
                </a:ext>
              </a:extLst>
            </p:cNvPr>
            <p:cNvGrpSpPr/>
            <p:nvPr userDrawn="1"/>
          </p:nvGrpSpPr>
          <p:grpSpPr>
            <a:xfrm>
              <a:off x="-3365484" y="1226982"/>
              <a:ext cx="446937" cy="406485"/>
              <a:chOff x="-3563526" y="1409294"/>
              <a:chExt cx="354190" cy="322133"/>
            </a:xfrm>
          </p:grpSpPr>
          <p:grpSp>
            <p:nvGrpSpPr>
              <p:cNvPr id="151" name="Groep 150">
                <a:extLst>
                  <a:ext uri="{FF2B5EF4-FFF2-40B4-BE49-F238E27FC236}">
                    <a16:creationId xmlns:a16="http://schemas.microsoft.com/office/drawing/2014/main" id="{059B8699-1165-BDC8-F132-E50DC2384DAD}"/>
                  </a:ext>
                </a:extLst>
              </p:cNvPr>
              <p:cNvGrpSpPr/>
              <p:nvPr userDrawn="1"/>
            </p:nvGrpSpPr>
            <p:grpSpPr>
              <a:xfrm>
                <a:off x="-3499992" y="1409294"/>
                <a:ext cx="225195" cy="195499"/>
                <a:chOff x="8987389" y="1361199"/>
                <a:chExt cx="2200275" cy="1914525"/>
              </a:xfrm>
            </p:grpSpPr>
            <p:sp>
              <p:nvSpPr>
                <p:cNvPr id="153" name="Vrije vorm: vorm 152">
                  <a:extLst>
                    <a:ext uri="{FF2B5EF4-FFF2-40B4-BE49-F238E27FC236}">
                      <a16:creationId xmlns:a16="http://schemas.microsoft.com/office/drawing/2014/main" id="{49BB864F-E6AA-0D19-AD4C-3AA6B85DBC0F}"/>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154" name="Groep 153">
                  <a:extLst>
                    <a:ext uri="{FF2B5EF4-FFF2-40B4-BE49-F238E27FC236}">
                      <a16:creationId xmlns:a16="http://schemas.microsoft.com/office/drawing/2014/main" id="{84CE095C-1BDC-B679-1C89-4686AC6394F2}"/>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55" name="Vrije vorm: vorm 154">
                    <a:extLst>
                      <a:ext uri="{FF2B5EF4-FFF2-40B4-BE49-F238E27FC236}">
                        <a16:creationId xmlns:a16="http://schemas.microsoft.com/office/drawing/2014/main" id="{E84F7562-8D1E-442B-24E4-DBCBD7F11C25}"/>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56" name="Vrije vorm: vorm 155">
                    <a:extLst>
                      <a:ext uri="{FF2B5EF4-FFF2-40B4-BE49-F238E27FC236}">
                        <a16:creationId xmlns:a16="http://schemas.microsoft.com/office/drawing/2014/main" id="{6CD7997B-7DA5-55D6-9AC8-6C638F3AB489}"/>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152" name="Tekstvak 151">
                <a:extLst>
                  <a:ext uri="{FF2B5EF4-FFF2-40B4-BE49-F238E27FC236}">
                    <a16:creationId xmlns:a16="http://schemas.microsoft.com/office/drawing/2014/main" id="{1C087B54-F7B1-11DD-21AB-530AAD6942E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5497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 Image (m)">
    <p:spTree>
      <p:nvGrpSpPr>
        <p:cNvPr id="1" name=""/>
        <p:cNvGrpSpPr/>
        <p:nvPr/>
      </p:nvGrpSpPr>
      <p:grpSpPr>
        <a:xfrm>
          <a:off x="0" y="0"/>
          <a:ext cx="0" cy="0"/>
          <a:chOff x="0" y="0"/>
          <a:chExt cx="0" cy="0"/>
        </a:xfrm>
      </p:grpSpPr>
      <p:sp>
        <p:nvSpPr>
          <p:cNvPr id="11" name="Rechthoek: afgeronde hoeken 10">
            <a:extLst>
              <a:ext uri="{FF2B5EF4-FFF2-40B4-BE49-F238E27FC236}">
                <a16:creationId xmlns:a16="http://schemas.microsoft.com/office/drawing/2014/main" id="{253B40DA-F1BB-4216-AD19-B5C5F882ED58}"/>
              </a:ext>
            </a:extLst>
          </p:cNvPr>
          <p:cNvSpPr/>
          <p:nvPr userDrawn="1"/>
        </p:nvSpPr>
        <p:spPr>
          <a:xfrm>
            <a:off x="0" y="-367937"/>
            <a:ext cx="140512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Text + Image (m)</a:t>
            </a:r>
          </a:p>
        </p:txBody>
      </p:sp>
      <p:sp>
        <p:nvSpPr>
          <p:cNvPr id="218" name="Tijdelijke aanduiding voor tekst 15">
            <a:extLst>
              <a:ext uri="{FF2B5EF4-FFF2-40B4-BE49-F238E27FC236}">
                <a16:creationId xmlns:a16="http://schemas.microsoft.com/office/drawing/2014/main" id="{3BE19778-44F1-953C-EA22-FF6E1778C9EF}"/>
              </a:ext>
            </a:extLst>
          </p:cNvPr>
          <p:cNvSpPr>
            <a:spLocks noGrp="1"/>
          </p:cNvSpPr>
          <p:nvPr>
            <p:ph type="body" sz="quarter" idx="15"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220" name="Tijdelijke aanduiding voor tekst 12">
            <a:extLst>
              <a:ext uri="{FF2B5EF4-FFF2-40B4-BE49-F238E27FC236}">
                <a16:creationId xmlns:a16="http://schemas.microsoft.com/office/drawing/2014/main" id="{33C4A877-F359-9CEA-C4D3-35A66DC7F0B8}"/>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221" name="Tijdelijke aanduiding voor titel 1">
            <a:extLst>
              <a:ext uri="{FF2B5EF4-FFF2-40B4-BE49-F238E27FC236}">
                <a16:creationId xmlns:a16="http://schemas.microsoft.com/office/drawing/2014/main" id="{5030F55B-FB8E-4467-0D21-99D71C721117}"/>
              </a:ext>
            </a:extLst>
          </p:cNvPr>
          <p:cNvSpPr>
            <a:spLocks noGrp="1"/>
          </p:cNvSpPr>
          <p:nvPr>
            <p:ph type="title" hasCustomPrompt="1"/>
          </p:nvPr>
        </p:nvSpPr>
        <p:spPr>
          <a:xfrm>
            <a:off x="865163" y="722313"/>
            <a:ext cx="4906987" cy="342211"/>
          </a:xfrm>
          <a:prstGeom prst="rect">
            <a:avLst/>
          </a:prstGeom>
        </p:spPr>
        <p:txBody>
          <a:bodyPr vert="horz" lIns="0" tIns="0" rIns="0" bIns="0" rtlCol="0" anchor="t">
            <a:noAutofit/>
          </a:bodyPr>
          <a:lstStyle/>
          <a:p>
            <a:r>
              <a:rPr lang="en-GB" noProof="0" dirty="0"/>
              <a:t>Place the title of the slide here</a:t>
            </a:r>
          </a:p>
        </p:txBody>
      </p:sp>
      <p:sp>
        <p:nvSpPr>
          <p:cNvPr id="2" name="Tijdelijke aanduiding voor afbeelding 16">
            <a:extLst>
              <a:ext uri="{FF2B5EF4-FFF2-40B4-BE49-F238E27FC236}">
                <a16:creationId xmlns:a16="http://schemas.microsoft.com/office/drawing/2014/main" id="{7EB00BD1-BA2D-C9EF-BA69-1D83A7D2B99D}"/>
              </a:ext>
            </a:extLst>
          </p:cNvPr>
          <p:cNvSpPr>
            <a:spLocks noGrp="1"/>
          </p:cNvSpPr>
          <p:nvPr>
            <p:ph type="pic" sz="quarter" idx="14" hasCustomPrompt="1"/>
          </p:nvPr>
        </p:nvSpPr>
        <p:spPr>
          <a:xfrm>
            <a:off x="6384888" y="722312"/>
            <a:ext cx="5078417" cy="5083175"/>
          </a:xfrm>
          <a:prstGeom prst="roundRect">
            <a:avLst>
              <a:gd name="adj" fmla="val 3310"/>
            </a:avLst>
          </a:prstGeom>
          <a:solidFill>
            <a:schemeClr val="bg1">
              <a:lumMod val="95000"/>
            </a:schemeClr>
          </a:solidFill>
          <a:ln w="15875">
            <a:noFill/>
          </a:ln>
        </p:spPr>
        <p:txBody>
          <a:bodyPr lIns="612000" tIns="0" rIns="612000" bIns="1080000" anchor="ctr" anchorCtr="0"/>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5" name="Tijdelijke aanduiding voor verticale tekst 2">
            <a:extLst>
              <a:ext uri="{FF2B5EF4-FFF2-40B4-BE49-F238E27FC236}">
                <a16:creationId xmlns:a16="http://schemas.microsoft.com/office/drawing/2014/main" id="{A66EDD44-E796-0C88-02F3-C63BC28F3F6F}"/>
              </a:ext>
            </a:extLst>
          </p:cNvPr>
          <p:cNvSpPr>
            <a:spLocks noGrp="1"/>
          </p:cNvSpPr>
          <p:nvPr>
            <p:ph type="body" orient="vert" idx="20" hasCustomPrompt="1"/>
          </p:nvPr>
        </p:nvSpPr>
        <p:spPr>
          <a:xfrm>
            <a:off x="728695" y="1991183"/>
            <a:ext cx="5043456" cy="3814305"/>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grpSp>
        <p:nvGrpSpPr>
          <p:cNvPr id="3" name="Groep 2">
            <a:extLst>
              <a:ext uri="{FF2B5EF4-FFF2-40B4-BE49-F238E27FC236}">
                <a16:creationId xmlns:a16="http://schemas.microsoft.com/office/drawing/2014/main" id="{7BB22AAC-9349-25BF-2C72-05D17FE10E20}"/>
              </a:ext>
            </a:extLst>
          </p:cNvPr>
          <p:cNvGrpSpPr/>
          <p:nvPr userDrawn="1"/>
        </p:nvGrpSpPr>
        <p:grpSpPr>
          <a:xfrm>
            <a:off x="-3786437" y="0"/>
            <a:ext cx="3693386" cy="5359349"/>
            <a:chOff x="-3786437" y="0"/>
            <a:chExt cx="3693386" cy="5359349"/>
          </a:xfrm>
        </p:grpSpPr>
        <p:sp>
          <p:nvSpPr>
            <p:cNvPr id="4" name="Rechthoek 3">
              <a:extLst>
                <a:ext uri="{FF2B5EF4-FFF2-40B4-BE49-F238E27FC236}">
                  <a16:creationId xmlns:a16="http://schemas.microsoft.com/office/drawing/2014/main" id="{D4442DA2-5922-F3B8-852C-D0ABF49B5A2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Choosing text levels</a:t>
              </a:r>
            </a:p>
          </p:txBody>
        </p:sp>
        <p:sp>
          <p:nvSpPr>
            <p:cNvPr id="6" name="Ovaal 5">
              <a:extLst>
                <a:ext uri="{FF2B5EF4-FFF2-40B4-BE49-F238E27FC236}">
                  <a16:creationId xmlns:a16="http://schemas.microsoft.com/office/drawing/2014/main" id="{ED84510E-9CAE-E17F-66ED-A21A7EF55538}"/>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755D8907-89CF-A4A9-5688-ED94660DA55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#1</a:t>
              </a:r>
            </a:p>
          </p:txBody>
        </p:sp>
        <p:sp>
          <p:nvSpPr>
            <p:cNvPr id="8" name="Ovaal 7">
              <a:extLst>
                <a:ext uri="{FF2B5EF4-FFF2-40B4-BE49-F238E27FC236}">
                  <a16:creationId xmlns:a16="http://schemas.microsoft.com/office/drawing/2014/main" id="{B08FBA7C-971A-F342-BF7D-9598CACDD31A}"/>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 name="Rechthoek 8">
              <a:extLst>
                <a:ext uri="{FF2B5EF4-FFF2-40B4-BE49-F238E27FC236}">
                  <a16:creationId xmlns:a16="http://schemas.microsoft.com/office/drawing/2014/main" id="{283A3090-E6F5-1B8E-7E35-6E4C2F10D3F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0" name="Rechthoek 9">
              <a:extLst>
                <a:ext uri="{FF2B5EF4-FFF2-40B4-BE49-F238E27FC236}">
                  <a16:creationId xmlns:a16="http://schemas.microsoft.com/office/drawing/2014/main" id="{513E7EC8-6B38-08E5-2111-D230A50A597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12" name="Ovaal 11">
              <a:extLst>
                <a:ext uri="{FF2B5EF4-FFF2-40B4-BE49-F238E27FC236}">
                  <a16:creationId xmlns:a16="http://schemas.microsoft.com/office/drawing/2014/main" id="{C3F4D008-865C-B498-6A5D-255549F9E98D}"/>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564D9196-C795-C901-E6D9-1B0571860A22}"/>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Heading #1</a:t>
              </a:r>
            </a:p>
          </p:txBody>
        </p:sp>
        <p:sp>
          <p:nvSpPr>
            <p:cNvPr id="14" name="Ovaal 13">
              <a:extLst>
                <a:ext uri="{FF2B5EF4-FFF2-40B4-BE49-F238E27FC236}">
                  <a16:creationId xmlns:a16="http://schemas.microsoft.com/office/drawing/2014/main" id="{CC78467D-AC14-A00C-BD6F-58CEC6356C22}"/>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8F4FC68B-FE0D-1475-BB3B-6D559CBD06E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EE7628"/>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Heading #2</a:t>
              </a:r>
            </a:p>
          </p:txBody>
        </p:sp>
        <p:sp>
          <p:nvSpPr>
            <p:cNvPr id="16" name="Ovaal 15">
              <a:extLst>
                <a:ext uri="{FF2B5EF4-FFF2-40B4-BE49-F238E27FC236}">
                  <a16:creationId xmlns:a16="http://schemas.microsoft.com/office/drawing/2014/main" id="{399519E4-D471-BB4A-34A4-A8FFB8E59A07}"/>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7" name="Rechthoek 16">
              <a:extLst>
                <a:ext uri="{FF2B5EF4-FFF2-40B4-BE49-F238E27FC236}">
                  <a16:creationId xmlns:a16="http://schemas.microsoft.com/office/drawing/2014/main" id="{3CDF45FB-8726-CC7E-7B4B-DD7D0E47666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Heading #3</a:t>
              </a:r>
            </a:p>
          </p:txBody>
        </p:sp>
        <p:sp>
          <p:nvSpPr>
            <p:cNvPr id="18" name="Ovaal 17">
              <a:extLst>
                <a:ext uri="{FF2B5EF4-FFF2-40B4-BE49-F238E27FC236}">
                  <a16:creationId xmlns:a16="http://schemas.microsoft.com/office/drawing/2014/main" id="{3EAEE9BA-35D9-4F80-8A93-0AE8F6B5FF5D}"/>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 name="Rechthoek 18">
              <a:extLst>
                <a:ext uri="{FF2B5EF4-FFF2-40B4-BE49-F238E27FC236}">
                  <a16:creationId xmlns:a16="http://schemas.microsoft.com/office/drawing/2014/main" id="{44CE87CC-E2F8-269E-0C70-222FCDC761A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Source</a:t>
              </a:r>
            </a:p>
          </p:txBody>
        </p:sp>
        <p:sp>
          <p:nvSpPr>
            <p:cNvPr id="20" name="Ovaal 19">
              <a:extLst>
                <a:ext uri="{FF2B5EF4-FFF2-40B4-BE49-F238E27FC236}">
                  <a16:creationId xmlns:a16="http://schemas.microsoft.com/office/drawing/2014/main" id="{CAF21D62-E1B6-AE96-F2BB-A3BB7B394327}"/>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1" name="Rechthoek 20">
              <a:extLst>
                <a:ext uri="{FF2B5EF4-FFF2-40B4-BE49-F238E27FC236}">
                  <a16:creationId xmlns:a16="http://schemas.microsoft.com/office/drawing/2014/main" id="{04C435D5-265D-B477-4D21-91CED20C5EB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100000"/>
                </a:lnSpc>
                <a:spcBef>
                  <a:spcPts val="600"/>
                </a:spcBef>
                <a:spcAft>
                  <a:spcPts val="600"/>
                </a:spcAft>
                <a:buClr>
                  <a:srgbClr val="2CA055"/>
                </a:buClr>
                <a:buSzTx/>
                <a:buFontTx/>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Plain text #1</a:t>
              </a:r>
            </a:p>
          </p:txBody>
        </p:sp>
        <p:sp>
          <p:nvSpPr>
            <p:cNvPr id="22" name="Ovaal 21">
              <a:extLst>
                <a:ext uri="{FF2B5EF4-FFF2-40B4-BE49-F238E27FC236}">
                  <a16:creationId xmlns:a16="http://schemas.microsoft.com/office/drawing/2014/main" id="{58C3674D-BF61-7266-776F-4316916AA936}"/>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3" name="Rechthoek 22">
              <a:extLst>
                <a:ext uri="{FF2B5EF4-FFF2-40B4-BE49-F238E27FC236}">
                  <a16:creationId xmlns:a16="http://schemas.microsoft.com/office/drawing/2014/main" id="{945EA271-F0C0-2B0A-832F-AACB316B7B6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4"/>
                </a:buClr>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Plain text #2</a:t>
              </a:r>
            </a:p>
          </p:txBody>
        </p:sp>
        <p:sp>
          <p:nvSpPr>
            <p:cNvPr id="24" name="Ovaal 23">
              <a:extLst>
                <a:ext uri="{FF2B5EF4-FFF2-40B4-BE49-F238E27FC236}">
                  <a16:creationId xmlns:a16="http://schemas.microsoft.com/office/drawing/2014/main" id="{36E59013-39C8-7144-0B7D-712373C0B2BF}"/>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5" name="Rechthoek 24">
              <a:extLst>
                <a:ext uri="{FF2B5EF4-FFF2-40B4-BE49-F238E27FC236}">
                  <a16:creationId xmlns:a16="http://schemas.microsoft.com/office/drawing/2014/main" id="{5B971EC1-068C-7716-CA38-24A680935EF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en-GB" sz="1800" b="1" i="0" u="none" strike="noStrike" kern="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Heading #4</a:t>
              </a:r>
            </a:p>
          </p:txBody>
        </p:sp>
        <p:sp>
          <p:nvSpPr>
            <p:cNvPr id="26" name="Rechthoek 25">
              <a:extLst>
                <a:ext uri="{FF2B5EF4-FFF2-40B4-BE49-F238E27FC236}">
                  <a16:creationId xmlns:a16="http://schemas.microsoft.com/office/drawing/2014/main" id="{4D8344D4-510B-4834-35A4-6D4AE61141B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7" name="ICOON_info">
              <a:extLst>
                <a:ext uri="{FF2B5EF4-FFF2-40B4-BE49-F238E27FC236}">
                  <a16:creationId xmlns:a16="http://schemas.microsoft.com/office/drawing/2014/main" id="{11717D20-7DE4-2D32-1178-7628AF6A833C}"/>
                </a:ext>
              </a:extLst>
            </p:cNvPr>
            <p:cNvGrpSpPr/>
            <p:nvPr userDrawn="1"/>
          </p:nvGrpSpPr>
          <p:grpSpPr>
            <a:xfrm>
              <a:off x="-376736" y="4400186"/>
              <a:ext cx="283685" cy="283685"/>
              <a:chOff x="-510741" y="5913713"/>
              <a:chExt cx="267555" cy="267555"/>
            </a:xfrm>
          </p:grpSpPr>
          <p:sp>
            <p:nvSpPr>
              <p:cNvPr id="139" name="Ovaal 138">
                <a:extLst>
                  <a:ext uri="{FF2B5EF4-FFF2-40B4-BE49-F238E27FC236}">
                    <a16:creationId xmlns:a16="http://schemas.microsoft.com/office/drawing/2014/main" id="{3CEB7ECC-80F5-56E0-DD78-4FF06EF2CEF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40" name="Graphic 163" descr="Informatie">
                <a:extLst>
                  <a:ext uri="{FF2B5EF4-FFF2-40B4-BE49-F238E27FC236}">
                    <a16:creationId xmlns:a16="http://schemas.microsoft.com/office/drawing/2014/main" id="{4B3A7606-DCBE-B1D2-8CB0-C7326E81D02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 name="VOORBEELD">
              <a:extLst>
                <a:ext uri="{FF2B5EF4-FFF2-40B4-BE49-F238E27FC236}">
                  <a16:creationId xmlns:a16="http://schemas.microsoft.com/office/drawing/2014/main" id="{8205CAEF-6366-9CA0-1F87-8A52F0CA3D60}"/>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BFBB8CB8-E7C0-96B1-CB0A-855016A4470B}"/>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36" name="Rechthoek 35">
                <a:extLst>
                  <a:ext uri="{FF2B5EF4-FFF2-40B4-BE49-F238E27FC236}">
                    <a16:creationId xmlns:a16="http://schemas.microsoft.com/office/drawing/2014/main" id="{0B7D4D14-5331-D30E-C528-CE4E25C0FF01}"/>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A4B765FB-E389-90FE-87FF-62CE9A6C4D8F}"/>
                  </a:ext>
                </a:extLst>
              </p:cNvPr>
              <p:cNvGrpSpPr/>
              <p:nvPr userDrawn="1"/>
            </p:nvGrpSpPr>
            <p:grpSpPr>
              <a:xfrm>
                <a:off x="-3386247" y="830871"/>
                <a:ext cx="139423" cy="109566"/>
                <a:chOff x="-2866744" y="827071"/>
                <a:chExt cx="168701" cy="132575"/>
              </a:xfrm>
            </p:grpSpPr>
            <p:grpSp>
              <p:nvGrpSpPr>
                <p:cNvPr id="132" name="Groep 131">
                  <a:extLst>
                    <a:ext uri="{FF2B5EF4-FFF2-40B4-BE49-F238E27FC236}">
                      <a16:creationId xmlns:a16="http://schemas.microsoft.com/office/drawing/2014/main" id="{3CCCAE2D-9556-FE1E-60A0-83331D7CA45A}"/>
                    </a:ext>
                  </a:extLst>
                </p:cNvPr>
                <p:cNvGrpSpPr/>
                <p:nvPr userDrawn="1"/>
              </p:nvGrpSpPr>
              <p:grpSpPr>
                <a:xfrm>
                  <a:off x="-2866744" y="827071"/>
                  <a:ext cx="168701" cy="132575"/>
                  <a:chOff x="-2866744" y="827071"/>
                  <a:chExt cx="168701" cy="132575"/>
                </a:xfrm>
              </p:grpSpPr>
              <p:cxnSp>
                <p:nvCxnSpPr>
                  <p:cNvPr id="134" name="Rechte verbindingslijn 133">
                    <a:extLst>
                      <a:ext uri="{FF2B5EF4-FFF2-40B4-BE49-F238E27FC236}">
                        <a16:creationId xmlns:a16="http://schemas.microsoft.com/office/drawing/2014/main" id="{E7A7119D-13F8-F3E9-B634-4ECE9DEC342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5" name="Rechte verbindingslijn 134">
                    <a:extLst>
                      <a:ext uri="{FF2B5EF4-FFF2-40B4-BE49-F238E27FC236}">
                        <a16:creationId xmlns:a16="http://schemas.microsoft.com/office/drawing/2014/main" id="{E4D3A975-0610-4EB2-4FBE-3ACE9FAA58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ECBC3060-43F5-050E-A5CA-DCCA61BCA3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C5DE9EDF-34B1-33EF-D3A6-31DE282A7AB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72ECB942-C612-202B-BD06-A64E8D75896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3" name="Pijl: rechts 132">
                  <a:extLst>
                    <a:ext uri="{FF2B5EF4-FFF2-40B4-BE49-F238E27FC236}">
                      <a16:creationId xmlns:a16="http://schemas.microsoft.com/office/drawing/2014/main" id="{5312B4D3-09C4-BC68-E9EB-9084B97B406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EC444B62-309B-4265-E3A8-4EE01024FFAA}"/>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46624701-476F-2F09-2A49-30610C54CF94}"/>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2F20B170-8332-8E88-ED02-A23AB42D765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8" name="Rechte verbindingslijn 127">
                    <a:extLst>
                      <a:ext uri="{FF2B5EF4-FFF2-40B4-BE49-F238E27FC236}">
                        <a16:creationId xmlns:a16="http://schemas.microsoft.com/office/drawing/2014/main" id="{0577E4ED-DBA6-DB40-71DE-85A4E129426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A3E86CA7-BF75-3692-7D88-0694F0BBFAA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4E79AA5C-0D10-2000-8AB4-1662262A82F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6C9CD1D7-3394-0917-A869-6B075D23D50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6E209C46-0123-5538-73B7-F607D16CB86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F2A611FC-8E48-CD54-B39C-45746F1E95E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35B81BF1-5467-D1D6-0C90-63BB2DC5BC8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6EED3AFB-99AE-D757-B385-199C6F234F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2" name="Rechthoek 41">
                <a:extLst>
                  <a:ext uri="{FF2B5EF4-FFF2-40B4-BE49-F238E27FC236}">
                    <a16:creationId xmlns:a16="http://schemas.microsoft.com/office/drawing/2014/main" id="{79A6CF70-2074-3182-D6F0-36B97E7E19D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3" name="Groep 42">
                <a:extLst>
                  <a:ext uri="{FF2B5EF4-FFF2-40B4-BE49-F238E27FC236}">
                    <a16:creationId xmlns:a16="http://schemas.microsoft.com/office/drawing/2014/main" id="{9714649D-5EC1-F309-3C12-B2FDBF62F472}"/>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3B16559B-401E-DCD5-E0C0-EA94F68AC42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B2AA33AE-31DB-DD75-34C0-19740522E42A}"/>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383B0869-E919-52FA-D814-F0275305B02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C51C594-894E-1678-6DAD-3B289C5A1B6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C447B07-2DA2-E8F5-7C3B-5676BB6BE5F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3A36C79F-52D6-DCB3-CD66-84AC3C39412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E81FDFAE-1D5E-9700-71AF-FBD5849A12D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72B40371-3ED1-12F2-809C-3B69BBB836D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0AF9E89A-B575-9B19-7DD8-A32B313D07B4}"/>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28F98FD3-0088-712A-02E7-D32378D8E81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79F9B528-8DF2-A99A-C428-7D4AE92F788E}"/>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307F30E4-EC29-A950-FC7C-79960044250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EDC1099D-E44C-CB81-7C22-9F66C0680C5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06407B0A-C0D4-B051-9A90-7615739DCE5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BDFDCD5F-BEB5-A12A-6E6F-167AA3DCCF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988AA22F-8E89-DCBA-5773-0292867A043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4CB8D333-5B21-7887-1FCD-49A3A74FDE6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9" name="Groep 28">
              <a:extLst>
                <a:ext uri="{FF2B5EF4-FFF2-40B4-BE49-F238E27FC236}">
                  <a16:creationId xmlns:a16="http://schemas.microsoft.com/office/drawing/2014/main" id="{588BBBAE-85D7-564E-507C-E6BA71363325}"/>
                </a:ext>
              </a:extLst>
            </p:cNvPr>
            <p:cNvGrpSpPr/>
            <p:nvPr userDrawn="1"/>
          </p:nvGrpSpPr>
          <p:grpSpPr>
            <a:xfrm>
              <a:off x="-938434" y="4663037"/>
              <a:ext cx="627798" cy="576693"/>
              <a:chOff x="-1753862" y="6112775"/>
              <a:chExt cx="759635" cy="697798"/>
            </a:xfrm>
          </p:grpSpPr>
          <p:grpSp>
            <p:nvGrpSpPr>
              <p:cNvPr id="30" name="Inspireren">
                <a:extLst>
                  <a:ext uri="{FF2B5EF4-FFF2-40B4-BE49-F238E27FC236}">
                    <a16:creationId xmlns:a16="http://schemas.microsoft.com/office/drawing/2014/main" id="{9D14F263-E6A6-FCA6-59EC-BFA03599E66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2" name="Freeform 12">
                  <a:extLst>
                    <a:ext uri="{FF2B5EF4-FFF2-40B4-BE49-F238E27FC236}">
                      <a16:creationId xmlns:a16="http://schemas.microsoft.com/office/drawing/2014/main" id="{DF4495B3-51FE-21D7-7F10-7D25CE67353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3">
                  <a:extLst>
                    <a:ext uri="{FF2B5EF4-FFF2-40B4-BE49-F238E27FC236}">
                      <a16:creationId xmlns:a16="http://schemas.microsoft.com/office/drawing/2014/main" id="{A95681E4-A35E-15E0-22B6-6FAA5BF1644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4" name="Freeform 14">
                  <a:extLst>
                    <a:ext uri="{FF2B5EF4-FFF2-40B4-BE49-F238E27FC236}">
                      <a16:creationId xmlns:a16="http://schemas.microsoft.com/office/drawing/2014/main" id="{7C67A1FC-812D-8947-3BBC-C3EBD744C32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31" name="Tekstvak 30">
                <a:extLst>
                  <a:ext uri="{FF2B5EF4-FFF2-40B4-BE49-F238E27FC236}">
                    <a16:creationId xmlns:a16="http://schemas.microsoft.com/office/drawing/2014/main" id="{F5A7FED4-1A22-7110-08E4-43E447CE6D9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41" name="INSTRUCTION">
            <a:extLst>
              <a:ext uri="{FF2B5EF4-FFF2-40B4-BE49-F238E27FC236}">
                <a16:creationId xmlns:a16="http://schemas.microsoft.com/office/drawing/2014/main" id="{BDD2E88C-918E-9F5F-3BF2-EC87A74DB198}"/>
              </a:ext>
            </a:extLst>
          </p:cNvPr>
          <p:cNvGrpSpPr/>
          <p:nvPr userDrawn="1"/>
        </p:nvGrpSpPr>
        <p:grpSpPr>
          <a:xfrm>
            <a:off x="12377595" y="0"/>
            <a:ext cx="3693113" cy="5054643"/>
            <a:chOff x="-3786164" y="0"/>
            <a:chExt cx="3693113" cy="5054643"/>
          </a:xfrm>
        </p:grpSpPr>
        <p:sp>
          <p:nvSpPr>
            <p:cNvPr id="142" name="Rechthoek 141">
              <a:extLst>
                <a:ext uri="{FF2B5EF4-FFF2-40B4-BE49-F238E27FC236}">
                  <a16:creationId xmlns:a16="http://schemas.microsoft.com/office/drawing/2014/main" id="{82B716CC-FC96-EBD2-5AD1-84A7E76D398A}"/>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43" name="Rechthoek 142">
              <a:extLst>
                <a:ext uri="{FF2B5EF4-FFF2-40B4-BE49-F238E27FC236}">
                  <a16:creationId xmlns:a16="http://schemas.microsoft.com/office/drawing/2014/main" id="{ED821901-759A-188C-A2B5-B1038E31B5F8}"/>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144" name="Ovaal 143">
              <a:extLst>
                <a:ext uri="{FF2B5EF4-FFF2-40B4-BE49-F238E27FC236}">
                  <a16:creationId xmlns:a16="http://schemas.microsoft.com/office/drawing/2014/main" id="{3DBA66DB-EABD-004A-FEDF-47BE07F5627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5" name="Rechthoek 144">
              <a:extLst>
                <a:ext uri="{FF2B5EF4-FFF2-40B4-BE49-F238E27FC236}">
                  <a16:creationId xmlns:a16="http://schemas.microsoft.com/office/drawing/2014/main" id="{FC65BDDF-3087-D22D-5D1F-B4C090D20686}"/>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E8703CB3-914F-AB73-52D5-207809103A35}"/>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7" name="Rechthoek 146">
              <a:extLst>
                <a:ext uri="{FF2B5EF4-FFF2-40B4-BE49-F238E27FC236}">
                  <a16:creationId xmlns:a16="http://schemas.microsoft.com/office/drawing/2014/main" id="{95C265BE-1244-BC10-BB14-D1FC72CA3A5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8" name="Rechthoek 147">
              <a:extLst>
                <a:ext uri="{FF2B5EF4-FFF2-40B4-BE49-F238E27FC236}">
                  <a16:creationId xmlns:a16="http://schemas.microsoft.com/office/drawing/2014/main" id="{A881325F-E80C-E58A-B786-1A491590FF8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149" name="Ovaal 148">
              <a:extLst>
                <a:ext uri="{FF2B5EF4-FFF2-40B4-BE49-F238E27FC236}">
                  <a16:creationId xmlns:a16="http://schemas.microsoft.com/office/drawing/2014/main" id="{EC3DBBBB-4F2D-6E21-5FE1-0699F2E581BF}"/>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0" name="Rechthoek 149">
              <a:extLst>
                <a:ext uri="{FF2B5EF4-FFF2-40B4-BE49-F238E27FC236}">
                  <a16:creationId xmlns:a16="http://schemas.microsoft.com/office/drawing/2014/main" id="{FE7B499E-DDF8-2937-017B-C140B6FD47C2}"/>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51" name="Groep 150">
              <a:extLst>
                <a:ext uri="{FF2B5EF4-FFF2-40B4-BE49-F238E27FC236}">
                  <a16:creationId xmlns:a16="http://schemas.microsoft.com/office/drawing/2014/main" id="{FB56FD75-941D-8201-377F-E308867E16E1}"/>
                </a:ext>
              </a:extLst>
            </p:cNvPr>
            <p:cNvGrpSpPr/>
            <p:nvPr userDrawn="1"/>
          </p:nvGrpSpPr>
          <p:grpSpPr>
            <a:xfrm>
              <a:off x="-3414453" y="3534339"/>
              <a:ext cx="514284" cy="506545"/>
              <a:chOff x="12617641" y="3403239"/>
              <a:chExt cx="752963" cy="741634"/>
            </a:xfrm>
          </p:grpSpPr>
          <p:grpSp>
            <p:nvGrpSpPr>
              <p:cNvPr id="231" name="Groep 230">
                <a:extLst>
                  <a:ext uri="{FF2B5EF4-FFF2-40B4-BE49-F238E27FC236}">
                    <a16:creationId xmlns:a16="http://schemas.microsoft.com/office/drawing/2014/main" id="{C4F3BC6A-9F34-0F67-E698-A9A2E6C5BDEF}"/>
                  </a:ext>
                </a:extLst>
              </p:cNvPr>
              <p:cNvGrpSpPr/>
              <p:nvPr userDrawn="1"/>
            </p:nvGrpSpPr>
            <p:grpSpPr>
              <a:xfrm>
                <a:off x="12771530" y="3403239"/>
                <a:ext cx="467176" cy="448491"/>
                <a:chOff x="12782157" y="3403239"/>
                <a:chExt cx="467176" cy="448491"/>
              </a:xfrm>
            </p:grpSpPr>
            <p:grpSp>
              <p:nvGrpSpPr>
                <p:cNvPr id="234" name="Groep 233">
                  <a:extLst>
                    <a:ext uri="{FF2B5EF4-FFF2-40B4-BE49-F238E27FC236}">
                      <a16:creationId xmlns:a16="http://schemas.microsoft.com/office/drawing/2014/main" id="{7FD45498-5160-8D2E-2DF7-B7D0A3D80737}"/>
                    </a:ext>
                  </a:extLst>
                </p:cNvPr>
                <p:cNvGrpSpPr/>
                <p:nvPr userDrawn="1"/>
              </p:nvGrpSpPr>
              <p:grpSpPr>
                <a:xfrm>
                  <a:off x="12782157" y="3403239"/>
                  <a:ext cx="412976" cy="396132"/>
                  <a:chOff x="13554906" y="3320109"/>
                  <a:chExt cx="443917" cy="425811"/>
                </a:xfrm>
              </p:grpSpPr>
              <p:grpSp>
                <p:nvGrpSpPr>
                  <p:cNvPr id="241" name="Groep 240">
                    <a:extLst>
                      <a:ext uri="{FF2B5EF4-FFF2-40B4-BE49-F238E27FC236}">
                        <a16:creationId xmlns:a16="http://schemas.microsoft.com/office/drawing/2014/main" id="{4B693044-DD14-14B6-92F0-B92EA95A417D}"/>
                      </a:ext>
                    </a:extLst>
                  </p:cNvPr>
                  <p:cNvGrpSpPr/>
                  <p:nvPr userDrawn="1"/>
                </p:nvGrpSpPr>
                <p:grpSpPr>
                  <a:xfrm>
                    <a:off x="13554906" y="3320109"/>
                    <a:ext cx="443917" cy="425811"/>
                    <a:chOff x="12909684" y="1276143"/>
                    <a:chExt cx="443917" cy="425811"/>
                  </a:xfrm>
                </p:grpSpPr>
                <p:sp>
                  <p:nvSpPr>
                    <p:cNvPr id="244" name="Rechthoek 243">
                      <a:extLst>
                        <a:ext uri="{FF2B5EF4-FFF2-40B4-BE49-F238E27FC236}">
                          <a16:creationId xmlns:a16="http://schemas.microsoft.com/office/drawing/2014/main" id="{6716E06B-0195-5CCF-2937-B675B195F6F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3177ABB6-4B51-DA4B-8CFD-114D5AC62A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6" name="Ovaal 245">
                      <a:extLst>
                        <a:ext uri="{FF2B5EF4-FFF2-40B4-BE49-F238E27FC236}">
                          <a16:creationId xmlns:a16="http://schemas.microsoft.com/office/drawing/2014/main" id="{C182A9F8-70D8-A588-9CA6-DBC27B6BFBB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42" name="Afbeelding 241">
                    <a:extLst>
                      <a:ext uri="{FF2B5EF4-FFF2-40B4-BE49-F238E27FC236}">
                        <a16:creationId xmlns:a16="http://schemas.microsoft.com/office/drawing/2014/main" id="{29203D23-13A4-85CA-C4E9-BA9E92BF645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43" name="Afbeelding 242">
                    <a:extLst>
                      <a:ext uri="{FF2B5EF4-FFF2-40B4-BE49-F238E27FC236}">
                        <a16:creationId xmlns:a16="http://schemas.microsoft.com/office/drawing/2014/main" id="{BEEEA53B-0E8F-E993-A668-D7693B32C72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35" name="Groep 234">
                  <a:extLst>
                    <a:ext uri="{FF2B5EF4-FFF2-40B4-BE49-F238E27FC236}">
                      <a16:creationId xmlns:a16="http://schemas.microsoft.com/office/drawing/2014/main" id="{9BF10532-FFB9-F356-3BFC-833EFD209D3F}"/>
                    </a:ext>
                  </a:extLst>
                </p:cNvPr>
                <p:cNvGrpSpPr/>
                <p:nvPr userDrawn="1"/>
              </p:nvGrpSpPr>
              <p:grpSpPr>
                <a:xfrm>
                  <a:off x="13103513" y="3705268"/>
                  <a:ext cx="145820" cy="146462"/>
                  <a:chOff x="13096169" y="3602278"/>
                  <a:chExt cx="145820" cy="146462"/>
                </a:xfrm>
              </p:grpSpPr>
              <p:sp>
                <p:nvSpPr>
                  <p:cNvPr id="239" name="Rechthoek 238">
                    <a:extLst>
                      <a:ext uri="{FF2B5EF4-FFF2-40B4-BE49-F238E27FC236}">
                        <a16:creationId xmlns:a16="http://schemas.microsoft.com/office/drawing/2014/main" id="{B6B1B6F8-FF1E-6E85-C9BB-FA8B42BCC2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0" name="Rechthoek 239">
                    <a:extLst>
                      <a:ext uri="{FF2B5EF4-FFF2-40B4-BE49-F238E27FC236}">
                        <a16:creationId xmlns:a16="http://schemas.microsoft.com/office/drawing/2014/main" id="{67762E31-91A9-FAFF-D695-A74D3DFE68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6" name="Groep 235">
                  <a:extLst>
                    <a:ext uri="{FF2B5EF4-FFF2-40B4-BE49-F238E27FC236}">
                      <a16:creationId xmlns:a16="http://schemas.microsoft.com/office/drawing/2014/main" id="{76E854B5-56E8-965F-9B47-20C789898242}"/>
                    </a:ext>
                  </a:extLst>
                </p:cNvPr>
                <p:cNvGrpSpPr/>
                <p:nvPr userDrawn="1"/>
              </p:nvGrpSpPr>
              <p:grpSpPr>
                <a:xfrm rot="10800000">
                  <a:off x="13061402" y="3665637"/>
                  <a:ext cx="145820" cy="146462"/>
                  <a:chOff x="13096169" y="3602278"/>
                  <a:chExt cx="145820" cy="146462"/>
                </a:xfrm>
              </p:grpSpPr>
              <p:sp>
                <p:nvSpPr>
                  <p:cNvPr id="237" name="Rechthoek 236">
                    <a:extLst>
                      <a:ext uri="{FF2B5EF4-FFF2-40B4-BE49-F238E27FC236}">
                        <a16:creationId xmlns:a16="http://schemas.microsoft.com/office/drawing/2014/main" id="{BD205296-26B2-858B-E12A-5A890232B29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8" name="Rechthoek 237">
                    <a:extLst>
                      <a:ext uri="{FF2B5EF4-FFF2-40B4-BE49-F238E27FC236}">
                        <a16:creationId xmlns:a16="http://schemas.microsoft.com/office/drawing/2014/main" id="{59EB77E8-E185-A7AC-5B8C-9AE02CF534A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32" name="Rechthoek 231">
                <a:extLst>
                  <a:ext uri="{FF2B5EF4-FFF2-40B4-BE49-F238E27FC236}">
                    <a16:creationId xmlns:a16="http://schemas.microsoft.com/office/drawing/2014/main" id="{D6A5BEF2-D1E9-3FD4-014D-557379797E9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33" name="Gelijkbenige driehoek 232">
                <a:extLst>
                  <a:ext uri="{FF2B5EF4-FFF2-40B4-BE49-F238E27FC236}">
                    <a16:creationId xmlns:a16="http://schemas.microsoft.com/office/drawing/2014/main" id="{A303016D-22AE-A892-07F0-B518616EE90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52" name="ICOON_info">
              <a:extLst>
                <a:ext uri="{FF2B5EF4-FFF2-40B4-BE49-F238E27FC236}">
                  <a16:creationId xmlns:a16="http://schemas.microsoft.com/office/drawing/2014/main" id="{5F25F2A0-6023-4D2C-69A9-E7846033BE37}"/>
                </a:ext>
              </a:extLst>
            </p:cNvPr>
            <p:cNvGrpSpPr/>
            <p:nvPr userDrawn="1"/>
          </p:nvGrpSpPr>
          <p:grpSpPr>
            <a:xfrm>
              <a:off x="-376736" y="4055594"/>
              <a:ext cx="283685" cy="283685"/>
              <a:chOff x="-510741" y="5913713"/>
              <a:chExt cx="267555" cy="267555"/>
            </a:xfrm>
          </p:grpSpPr>
          <p:sp>
            <p:nvSpPr>
              <p:cNvPr id="229" name="Ovaal 228">
                <a:extLst>
                  <a:ext uri="{FF2B5EF4-FFF2-40B4-BE49-F238E27FC236}">
                    <a16:creationId xmlns:a16="http://schemas.microsoft.com/office/drawing/2014/main" id="{290A598A-A685-DAB6-E56C-0DDC35BAA4F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A7D7B6F4-46F8-27E2-658B-D0CDFB72F81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13" name="Groep 212">
              <a:extLst>
                <a:ext uri="{FF2B5EF4-FFF2-40B4-BE49-F238E27FC236}">
                  <a16:creationId xmlns:a16="http://schemas.microsoft.com/office/drawing/2014/main" id="{B46C9984-6483-0FCD-6CCF-13063EFD8722}"/>
                </a:ext>
              </a:extLst>
            </p:cNvPr>
            <p:cNvGrpSpPr/>
            <p:nvPr userDrawn="1"/>
          </p:nvGrpSpPr>
          <p:grpSpPr>
            <a:xfrm>
              <a:off x="-938434" y="4364020"/>
              <a:ext cx="627798" cy="576693"/>
              <a:chOff x="-938434" y="4570310"/>
              <a:chExt cx="627798" cy="576693"/>
            </a:xfrm>
          </p:grpSpPr>
          <p:grpSp>
            <p:nvGrpSpPr>
              <p:cNvPr id="224" name="Inspireren">
                <a:extLst>
                  <a:ext uri="{FF2B5EF4-FFF2-40B4-BE49-F238E27FC236}">
                    <a16:creationId xmlns:a16="http://schemas.microsoft.com/office/drawing/2014/main" id="{14C0AAB7-2484-494C-8889-C153B4F9820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6E2616B1-1F08-196B-19E5-880D5110E66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227" name="Freeform 13">
                  <a:extLst>
                    <a:ext uri="{FF2B5EF4-FFF2-40B4-BE49-F238E27FC236}">
                      <a16:creationId xmlns:a16="http://schemas.microsoft.com/office/drawing/2014/main" id="{D2915EFB-89C3-1BF6-C9E4-95B7340F7CD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228" name="Freeform 14">
                  <a:extLst>
                    <a:ext uri="{FF2B5EF4-FFF2-40B4-BE49-F238E27FC236}">
                      <a16:creationId xmlns:a16="http://schemas.microsoft.com/office/drawing/2014/main" id="{0F32DEFF-BAF9-46A8-F132-7E0911416A9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225" name="Tekstvak 224">
                <a:extLst>
                  <a:ext uri="{FF2B5EF4-FFF2-40B4-BE49-F238E27FC236}">
                    <a16:creationId xmlns:a16="http://schemas.microsoft.com/office/drawing/2014/main" id="{B9DB5EB8-A85D-9B23-D0A2-8D608A01FA4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14" name="Groep 213">
              <a:extLst>
                <a:ext uri="{FF2B5EF4-FFF2-40B4-BE49-F238E27FC236}">
                  <a16:creationId xmlns:a16="http://schemas.microsoft.com/office/drawing/2014/main" id="{4E6EE4BE-9639-5AE6-CDE2-F8A95E2701E5}"/>
                </a:ext>
              </a:extLst>
            </p:cNvPr>
            <p:cNvGrpSpPr/>
            <p:nvPr userDrawn="1"/>
          </p:nvGrpSpPr>
          <p:grpSpPr>
            <a:xfrm>
              <a:off x="-3365484" y="1226982"/>
              <a:ext cx="446937" cy="406485"/>
              <a:chOff x="-3563526" y="1409294"/>
              <a:chExt cx="354190" cy="322133"/>
            </a:xfrm>
          </p:grpSpPr>
          <p:grpSp>
            <p:nvGrpSpPr>
              <p:cNvPr id="215" name="Groep 214">
                <a:extLst>
                  <a:ext uri="{FF2B5EF4-FFF2-40B4-BE49-F238E27FC236}">
                    <a16:creationId xmlns:a16="http://schemas.microsoft.com/office/drawing/2014/main" id="{D97F7EF9-6D2C-6C9A-72B9-1A2818F534BA}"/>
                  </a:ext>
                </a:extLst>
              </p:cNvPr>
              <p:cNvGrpSpPr/>
              <p:nvPr userDrawn="1"/>
            </p:nvGrpSpPr>
            <p:grpSpPr>
              <a:xfrm>
                <a:off x="-3499992" y="1409294"/>
                <a:ext cx="225195" cy="195499"/>
                <a:chOff x="8987389" y="1361199"/>
                <a:chExt cx="2200275" cy="1914525"/>
              </a:xfrm>
            </p:grpSpPr>
            <p:sp>
              <p:nvSpPr>
                <p:cNvPr id="217" name="Vrije vorm: vorm 216">
                  <a:extLst>
                    <a:ext uri="{FF2B5EF4-FFF2-40B4-BE49-F238E27FC236}">
                      <a16:creationId xmlns:a16="http://schemas.microsoft.com/office/drawing/2014/main" id="{9A6AAAC1-EE8F-003C-5AF5-4194480AAC81}"/>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219" name="Groep 218">
                  <a:extLst>
                    <a:ext uri="{FF2B5EF4-FFF2-40B4-BE49-F238E27FC236}">
                      <a16:creationId xmlns:a16="http://schemas.microsoft.com/office/drawing/2014/main" id="{6E9B1213-90BE-1E38-8953-F3C089F8A6C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22" name="Vrije vorm: vorm 221">
                    <a:extLst>
                      <a:ext uri="{FF2B5EF4-FFF2-40B4-BE49-F238E27FC236}">
                        <a16:creationId xmlns:a16="http://schemas.microsoft.com/office/drawing/2014/main" id="{CCFD230E-7BB1-E156-BC85-2C6C9FB8959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223" name="Vrije vorm: vorm 222">
                    <a:extLst>
                      <a:ext uri="{FF2B5EF4-FFF2-40B4-BE49-F238E27FC236}">
                        <a16:creationId xmlns:a16="http://schemas.microsoft.com/office/drawing/2014/main" id="{482FCE4C-B260-D729-F4A5-FD405A9CB57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216" name="Tekstvak 215">
                <a:extLst>
                  <a:ext uri="{FF2B5EF4-FFF2-40B4-BE49-F238E27FC236}">
                    <a16:creationId xmlns:a16="http://schemas.microsoft.com/office/drawing/2014/main" id="{7689393D-A4D7-2957-8F95-0CB6BBBFF22D}"/>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91342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CA23-2A0D-20CB-B852-474830B3B0B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3FDD211F-3629-28E8-E80D-3BC1F5EC62A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1CB05C68-7222-BF67-8626-8FC0916320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2B012096-7EC6-424C-D478-6085FAA69266}"/>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6" name="Footer Placeholder 5">
            <a:extLst>
              <a:ext uri="{FF2B5EF4-FFF2-40B4-BE49-F238E27FC236}">
                <a16:creationId xmlns:a16="http://schemas.microsoft.com/office/drawing/2014/main" id="{D9E19F5E-100F-B4DC-B79F-BCC4AD9A5A7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A1F443A-EBAB-A22D-D0EA-50855E34B094}"/>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210091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7D2E-8186-47D4-0094-8012C81DE889}"/>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BD91AC2-7C29-468D-48B3-39BDFEAD39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802D2B2-0D4F-D117-D9A6-F19749767F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71CB7D5-E005-E88B-DA28-AABA46A92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971D7F-85D9-3B44-4E33-F148F51EC8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FE1C18F7-B2CF-763E-60E7-84EAB7D25F1A}"/>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8" name="Footer Placeholder 7">
            <a:extLst>
              <a:ext uri="{FF2B5EF4-FFF2-40B4-BE49-F238E27FC236}">
                <a16:creationId xmlns:a16="http://schemas.microsoft.com/office/drawing/2014/main" id="{B510E11F-AE36-AF1A-D24E-DB266E52B489}"/>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2B3DAA37-093A-E2DC-FA96-9AF329DA7A35}"/>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238045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0649-42F2-2FED-A861-F6C33749D059}"/>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3A916DBB-D7A3-D0F1-34AB-FF476C5A0CF5}"/>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4" name="Footer Placeholder 3">
            <a:extLst>
              <a:ext uri="{FF2B5EF4-FFF2-40B4-BE49-F238E27FC236}">
                <a16:creationId xmlns:a16="http://schemas.microsoft.com/office/drawing/2014/main" id="{56B12CCA-7245-96DC-532D-DC942486F85E}"/>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6B321453-9F68-D5C0-CF29-A784E6F61ADD}"/>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153846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58061-CBD2-DF77-323B-CD2719B01F4B}"/>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3" name="Footer Placeholder 2">
            <a:extLst>
              <a:ext uri="{FF2B5EF4-FFF2-40B4-BE49-F238E27FC236}">
                <a16:creationId xmlns:a16="http://schemas.microsoft.com/office/drawing/2014/main" id="{51A7C190-4366-E9D5-37FB-FD8178B95C60}"/>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B8EA1296-184C-2904-E58D-323E44E8F33C}"/>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258307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E96B-6F48-FB72-25CB-772782B6A9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BED94BAE-F29A-6F5C-6D15-E6C758404E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5678E833-D269-51E8-390A-B6CA27B1E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989E4D-86A0-DB8A-85E3-A4512B693CB3}"/>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6" name="Footer Placeholder 5">
            <a:extLst>
              <a:ext uri="{FF2B5EF4-FFF2-40B4-BE49-F238E27FC236}">
                <a16:creationId xmlns:a16="http://schemas.microsoft.com/office/drawing/2014/main" id="{DA038559-EA93-AF01-6046-8E1B46FE966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0F35EB3-A79D-662D-DFC7-D44ADDF85485}"/>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240838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0A38-C755-10C2-9C6B-BDB9ACC911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AAF3772-50BE-E28C-B4A3-6164D6A6D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BA5298E8-665D-2BFB-BA53-91A1A53D8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3D615C-7DD9-F912-6B44-D650569B5A24}"/>
              </a:ext>
            </a:extLst>
          </p:cNvPr>
          <p:cNvSpPr>
            <a:spLocks noGrp="1"/>
          </p:cNvSpPr>
          <p:nvPr>
            <p:ph type="dt" sz="half" idx="10"/>
          </p:nvPr>
        </p:nvSpPr>
        <p:spPr/>
        <p:txBody>
          <a:bodyPr/>
          <a:lstStyle/>
          <a:p>
            <a:fld id="{02A2C023-1819-BB4D-966A-FF19FF93AA6D}" type="datetimeFigureOut">
              <a:rPr lang="en-NL" smtClean="0"/>
              <a:t>24/08/2023</a:t>
            </a:fld>
            <a:endParaRPr lang="en-NL"/>
          </a:p>
        </p:txBody>
      </p:sp>
      <p:sp>
        <p:nvSpPr>
          <p:cNvPr id="6" name="Footer Placeholder 5">
            <a:extLst>
              <a:ext uri="{FF2B5EF4-FFF2-40B4-BE49-F238E27FC236}">
                <a16:creationId xmlns:a16="http://schemas.microsoft.com/office/drawing/2014/main" id="{DE133B42-34AB-BC4A-A26D-B804049AE276}"/>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5E04E826-D580-8133-F108-AAD82DC45180}"/>
              </a:ext>
            </a:extLst>
          </p:cNvPr>
          <p:cNvSpPr>
            <a:spLocks noGrp="1"/>
          </p:cNvSpPr>
          <p:nvPr>
            <p:ph type="sldNum" sz="quarter" idx="12"/>
          </p:nvPr>
        </p:nvSpPr>
        <p:spPr/>
        <p:txBody>
          <a:bodyPr/>
          <a:lstStyle/>
          <a:p>
            <a:fld id="{B74B39BA-BF57-254D-95CB-65360CDD9069}" type="slidenum">
              <a:rPr lang="en-NL" smtClean="0"/>
              <a:t>‹#›</a:t>
            </a:fld>
            <a:endParaRPr lang="en-NL"/>
          </a:p>
        </p:txBody>
      </p:sp>
    </p:spTree>
    <p:extLst>
      <p:ext uri="{BB962C8B-B14F-4D97-AF65-F5344CB8AC3E}">
        <p14:creationId xmlns:p14="http://schemas.microsoft.com/office/powerpoint/2010/main" val="179504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4F3F-42B0-7240-D020-148DDDD19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879C5C9-9AFB-BE63-49D9-B21A6CB65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910483C2-57BF-06A7-90F0-B1AC7170F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2C023-1819-BB4D-966A-FF19FF93AA6D}" type="datetimeFigureOut">
              <a:rPr lang="en-NL" smtClean="0"/>
              <a:t>24/08/2023</a:t>
            </a:fld>
            <a:endParaRPr lang="en-NL"/>
          </a:p>
        </p:txBody>
      </p:sp>
      <p:sp>
        <p:nvSpPr>
          <p:cNvPr id="5" name="Footer Placeholder 4">
            <a:extLst>
              <a:ext uri="{FF2B5EF4-FFF2-40B4-BE49-F238E27FC236}">
                <a16:creationId xmlns:a16="http://schemas.microsoft.com/office/drawing/2014/main" id="{78C228E6-0EB3-0436-C9B5-00D217754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BC0D7EE4-C14A-4B4A-28DD-72922FBCB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B39BA-BF57-254D-95CB-65360CDD9069}" type="slidenum">
              <a:rPr lang="en-NL" smtClean="0"/>
              <a:t>‹#›</a:t>
            </a:fld>
            <a:endParaRPr lang="en-NL"/>
          </a:p>
        </p:txBody>
      </p:sp>
    </p:spTree>
    <p:extLst>
      <p:ext uri="{BB962C8B-B14F-4D97-AF65-F5344CB8AC3E}">
        <p14:creationId xmlns:p14="http://schemas.microsoft.com/office/powerpoint/2010/main" val="315918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865163" y="722313"/>
            <a:ext cx="10582630" cy="342211"/>
          </a:xfrm>
          <a:prstGeom prst="rect">
            <a:avLst/>
          </a:prstGeom>
        </p:spPr>
        <p:txBody>
          <a:bodyPr vert="horz" lIns="0" tIns="0" rIns="0" bIns="0" rtlCol="0" anchor="t">
            <a:noAutofit/>
          </a:bodyPr>
          <a:lstStyle/>
          <a:p>
            <a:r>
              <a:rPr lang="en-GB" noProof="0" dirty="0"/>
              <a:t>Place the title of the slide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592262"/>
            <a:ext cx="10752000" cy="4213945"/>
          </a:xfrm>
          <a:prstGeom prst="rect">
            <a:avLst/>
          </a:prstGeom>
        </p:spPr>
        <p:txBody>
          <a:bodyPr vert="horz" lIns="0" tIns="0" rIns="0" bIns="0" rtlCol="0">
            <a:noAutofit/>
          </a:body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2266793" y="7267316"/>
            <a:ext cx="4114800" cy="151790"/>
          </a:xfrm>
          <a:prstGeom prst="rect">
            <a:avLst/>
          </a:prstGeom>
        </p:spPr>
        <p:txBody>
          <a:bodyPr vert="horz" lIns="0" tIns="0" rIns="0" bIns="0" rtlCol="0" anchor="ctr">
            <a:noAutofit/>
          </a:bodyPr>
          <a:lstStyle>
            <a:lvl1pPr algn="l">
              <a:defRPr sz="1000">
                <a:solidFill>
                  <a:schemeClr val="tx1"/>
                </a:solidFill>
              </a:defRPr>
            </a:lvl1pPr>
          </a:lstStyle>
          <a:p>
            <a:r>
              <a:rPr lang="en-GB"/>
              <a:t>|  Published under cc-by licence</a:t>
            </a:r>
            <a:endParaRPr lang="en-GB" dirty="0"/>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175566" y="7255814"/>
            <a:ext cx="284597" cy="151790"/>
          </a:xfrm>
          <a:prstGeom prst="rect">
            <a:avLst/>
          </a:prstGeom>
        </p:spPr>
        <p:txBody>
          <a:bodyPr vert="horz" lIns="0" tIns="0" rIns="0" bIns="0" rtlCol="0" anchor="ctr">
            <a:noAutofit/>
          </a:bodyPr>
          <a:lstStyle>
            <a:lvl1pPr algn="r">
              <a:defRPr sz="1000" b="1">
                <a:solidFill>
                  <a:schemeClr val="tx1"/>
                </a:solidFill>
                <a:latin typeface="+mj-lt"/>
              </a:defRPr>
            </a:lvl1pPr>
          </a:lstStyle>
          <a:p>
            <a:fld id="{D7B5DC5B-6873-43DB-ADC7-B15ACCE0DFDB}" type="slidenum">
              <a:rPr lang="en-GB" smtClean="0"/>
              <a:pPr/>
              <a:t>‹#›</a:t>
            </a:fld>
            <a:endParaRPr lang="en-GB" dirty="0"/>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20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12032" y="-542026"/>
            <a:ext cx="2129051" cy="150127"/>
          </a:xfrm>
          <a:prstGeom prst="rect">
            <a:avLst/>
          </a:prstGeom>
          <a:noFill/>
        </p:spPr>
        <p:txBody>
          <a:bodyPr wrap="square" lIns="0" tIns="0" rIns="0" bIns="0" rtlCol="0">
            <a:noAutofit/>
          </a:bodyPr>
          <a:lstStyle/>
          <a:p>
            <a:r>
              <a:rPr lang="en-GB" sz="1000" b="0" cap="all" baseline="0" noProof="0" dirty="0">
                <a:latin typeface="+mj-lt"/>
              </a:rPr>
              <a:t>Name of the layout</a:t>
            </a:r>
          </a:p>
        </p:txBody>
      </p:sp>
      <p:sp>
        <p:nvSpPr>
          <p:cNvPr id="4" name="Tijdelijke aanduiding voor datum 3">
            <a:extLst>
              <a:ext uri="{FF2B5EF4-FFF2-40B4-BE49-F238E27FC236}">
                <a16:creationId xmlns:a16="http://schemas.microsoft.com/office/drawing/2014/main" id="{4E8839A4-EDB3-CD18-65F6-1247F05B03F7}"/>
              </a:ext>
            </a:extLst>
          </p:cNvPr>
          <p:cNvSpPr>
            <a:spLocks noGrp="1"/>
          </p:cNvSpPr>
          <p:nvPr>
            <p:ph type="dt" sz="half" idx="2"/>
          </p:nvPr>
        </p:nvSpPr>
        <p:spPr>
          <a:xfrm>
            <a:off x="720000" y="7267317"/>
            <a:ext cx="1451700" cy="151789"/>
          </a:xfrm>
          <a:prstGeom prst="rect">
            <a:avLst/>
          </a:prstGeom>
        </p:spPr>
        <p:txBody>
          <a:bodyPr vert="horz" lIns="0" tIns="0" rIns="0" bIns="0" rtlCol="0" anchor="ctr"/>
          <a:lstStyle>
            <a:lvl1pPr algn="l">
              <a:defRPr sz="1000">
                <a:solidFill>
                  <a:schemeClr val="tx2"/>
                </a:solidFill>
              </a:defRPr>
            </a:lvl1pPr>
          </a:lstStyle>
          <a:p>
            <a:fld id="{35A72ECF-8B84-41B2-B55D-F6FF3126552C}" type="datetime3">
              <a:rPr lang="en-GB" smtClean="0"/>
              <a:t>24 August, 2023</a:t>
            </a:fld>
            <a:endParaRPr lang="en-GB"/>
          </a:p>
        </p:txBody>
      </p:sp>
    </p:spTree>
    <p:extLst>
      <p:ext uri="{BB962C8B-B14F-4D97-AF65-F5344CB8AC3E}">
        <p14:creationId xmlns:p14="http://schemas.microsoft.com/office/powerpoint/2010/main" val="2966303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sldNum="0" hdr="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Clr>
          <a:schemeClr val="accent4"/>
        </a:buClr>
        <a:buSzPct val="100000"/>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tx2"/>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p15:clr>
            <a:srgbClr val="F26B43"/>
          </p15:clr>
        </p15:guide>
        <p15:guide id="2" pos="450">
          <p15:clr>
            <a:srgbClr val="F26B43"/>
          </p15:clr>
        </p15:guide>
        <p15:guide id="3" orient="horz" pos="3657">
          <p15:clr>
            <a:srgbClr val="F26B43"/>
          </p15:clr>
        </p15:guide>
        <p15:guide id="4" orient="horz" pos="3997">
          <p15:clr>
            <a:srgbClr val="A4A3A4"/>
          </p15:clr>
        </p15:guide>
        <p15:guide id="5" orient="horz" pos="4092">
          <p15:clr>
            <a:srgbClr val="A4A3A4"/>
          </p15:clr>
        </p15:guide>
        <p15:guide id="6" pos="7219">
          <p15:clr>
            <a:srgbClr val="F26B43"/>
          </p15:clr>
        </p15:guide>
        <p15:guide id="7" orient="horz" pos="669">
          <p15:clr>
            <a:srgbClr val="A4A3A4"/>
          </p15:clr>
        </p15:guide>
        <p15:guide id="8" orient="horz" pos="455">
          <p15:clr>
            <a:srgbClr val="A4A3A4"/>
          </p15:clr>
        </p15:guide>
        <p15:guide id="9" orient="horz" pos="2160">
          <p15:clr>
            <a:srgbClr val="F26B43"/>
          </p15:clr>
        </p15:guide>
        <p15:guide id="10" orient="horz" pos="142">
          <p15:clr>
            <a:srgbClr val="5ACBF0"/>
          </p15:clr>
        </p15:guide>
        <p15:guide id="11" orient="horz" pos="4178">
          <p15:clr>
            <a:srgbClr val="5ACBF0"/>
          </p15:clr>
        </p15:guide>
        <p15:guide id="12" pos="3840">
          <p15:clr>
            <a:srgbClr val="F26B43"/>
          </p15:clr>
        </p15:guide>
        <p15:guide id="13" pos="121">
          <p15:clr>
            <a:srgbClr val="5ACBF0"/>
          </p15:clr>
        </p15:guide>
        <p15:guide id="14" pos="7559">
          <p15:clr>
            <a:srgbClr val="5ACBF0"/>
          </p15:clr>
        </p15:guide>
        <p15:guide id="15" orient="horz">
          <p15:clr>
            <a:srgbClr val="FDE53C"/>
          </p15:clr>
        </p15:guide>
        <p15:guide id="16" pos="7680">
          <p15:clr>
            <a:srgbClr val="FDE53C"/>
          </p15:clr>
        </p15:guide>
        <p15:guide id="17">
          <p15:clr>
            <a:srgbClr val="FDE53C"/>
          </p15:clr>
        </p15:guide>
        <p15:guide id="18" orient="horz" pos="4320">
          <p15:clr>
            <a:srgbClr val="FDE53C"/>
          </p15:clr>
        </p15:guide>
        <p15:guide id="19" pos="4021">
          <p15:clr>
            <a:srgbClr val="F26B43"/>
          </p15:clr>
        </p15:guide>
        <p15:guide id="20" pos="36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cid:09cb44e7-636f-4155-9251-691790f0e51b@eurprd04.prod.outlook.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person&#10;&#10;Description automatically generated">
            <a:extLst>
              <a:ext uri="{FF2B5EF4-FFF2-40B4-BE49-F238E27FC236}">
                <a16:creationId xmlns:a16="http://schemas.microsoft.com/office/drawing/2014/main" id="{250835A2-A86E-CDD4-DE59-C3F1F8EC656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182" b="9182"/>
          <a:stretch>
            <a:fillRect/>
          </a:stretch>
        </p:blipFill>
        <p:spPr/>
      </p:pic>
      <p:sp>
        <p:nvSpPr>
          <p:cNvPr id="3" name="Tijdelijke aanduiding voor tekst 2">
            <a:extLst>
              <a:ext uri="{FF2B5EF4-FFF2-40B4-BE49-F238E27FC236}">
                <a16:creationId xmlns:a16="http://schemas.microsoft.com/office/drawing/2014/main" id="{8BDF00DC-F34F-61C3-C3AA-A5D8761C685A}"/>
              </a:ext>
            </a:extLst>
          </p:cNvPr>
          <p:cNvSpPr>
            <a:spLocks noGrp="1"/>
          </p:cNvSpPr>
          <p:nvPr>
            <p:ph type="body" sz="quarter" idx="47"/>
          </p:nvPr>
        </p:nvSpPr>
        <p:spPr/>
        <p:txBody>
          <a:bodyPr/>
          <a:lstStyle/>
          <a:p>
            <a:r>
              <a:rPr lang="en-GB"/>
              <a:t> </a:t>
            </a:r>
          </a:p>
        </p:txBody>
      </p:sp>
      <p:sp>
        <p:nvSpPr>
          <p:cNvPr id="2" name="Tijdelijke aanduiding voor tekst 1">
            <a:extLst>
              <a:ext uri="{FF2B5EF4-FFF2-40B4-BE49-F238E27FC236}">
                <a16:creationId xmlns:a16="http://schemas.microsoft.com/office/drawing/2014/main" id="{770B3956-D989-83C3-3FDE-76C231FAC929}"/>
              </a:ext>
            </a:extLst>
          </p:cNvPr>
          <p:cNvSpPr>
            <a:spLocks noGrp="1"/>
          </p:cNvSpPr>
          <p:nvPr>
            <p:ph type="body" sz="quarter" idx="18"/>
          </p:nvPr>
        </p:nvSpPr>
        <p:spPr/>
        <p:txBody>
          <a:bodyPr/>
          <a:lstStyle/>
          <a:p>
            <a:r>
              <a:rPr lang="en-GB"/>
              <a:t> </a:t>
            </a:r>
          </a:p>
        </p:txBody>
      </p:sp>
      <p:sp>
        <p:nvSpPr>
          <p:cNvPr id="8" name="Tijdelijke aanduiding voor datum 7">
            <a:extLst>
              <a:ext uri="{FF2B5EF4-FFF2-40B4-BE49-F238E27FC236}">
                <a16:creationId xmlns:a16="http://schemas.microsoft.com/office/drawing/2014/main" id="{9DD63F08-65AB-4ED5-5176-CB0356F3EDF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Light"/>
                <a:ea typeface="+mn-ea"/>
                <a:cs typeface="+mn-cs"/>
              </a:rPr>
              <a:t>4 </a:t>
            </a:r>
            <a:r>
              <a:rPr kumimoji="0" lang="en-GB" sz="1400" b="0" i="0" u="none" strike="noStrike" kern="1200" cap="none" spc="0" normalizeH="0" baseline="0" noProof="0" err="1">
                <a:ln>
                  <a:noFill/>
                </a:ln>
                <a:solidFill>
                  <a:srgbClr val="FFFFFF"/>
                </a:solidFill>
                <a:effectLst/>
                <a:uLnTx/>
                <a:uFillTx/>
                <a:latin typeface="Calibri Light"/>
                <a:ea typeface="+mn-ea"/>
                <a:cs typeface="+mn-cs"/>
              </a:rPr>
              <a:t>mei</a:t>
            </a:r>
            <a:r>
              <a:rPr kumimoji="0" lang="en-GB" sz="1400" b="0" i="0" u="none" strike="noStrike" kern="1200" cap="none" spc="0" normalizeH="0" baseline="0" noProof="0">
                <a:ln>
                  <a:noFill/>
                </a:ln>
                <a:solidFill>
                  <a:srgbClr val="FFFFFF"/>
                </a:solidFill>
                <a:effectLst/>
                <a:uLnTx/>
                <a:uFillTx/>
                <a:latin typeface="Calibri Light"/>
                <a:ea typeface="+mn-ea"/>
                <a:cs typeface="+mn-cs"/>
              </a:rPr>
              <a:t> 2023</a:t>
            </a:r>
          </a:p>
        </p:txBody>
      </p:sp>
      <p:sp>
        <p:nvSpPr>
          <p:cNvPr id="6" name="Titel 5">
            <a:extLst>
              <a:ext uri="{FF2B5EF4-FFF2-40B4-BE49-F238E27FC236}">
                <a16:creationId xmlns:a16="http://schemas.microsoft.com/office/drawing/2014/main" id="{A760C625-851A-60E4-9340-4E7A2BCE4189}"/>
              </a:ext>
            </a:extLst>
          </p:cNvPr>
          <p:cNvSpPr>
            <a:spLocks noGrp="1"/>
          </p:cNvSpPr>
          <p:nvPr>
            <p:ph type="ctrTitle"/>
          </p:nvPr>
        </p:nvSpPr>
        <p:spPr/>
        <p:txBody>
          <a:bodyPr/>
          <a:lstStyle/>
          <a:p>
            <a:r>
              <a:rPr lang="en-GB"/>
              <a:t>Title slide #2</a:t>
            </a:r>
          </a:p>
        </p:txBody>
      </p:sp>
      <p:sp>
        <p:nvSpPr>
          <p:cNvPr id="19" name="Tijdelijke aanduiding voor tekst 18">
            <a:extLst>
              <a:ext uri="{FF2B5EF4-FFF2-40B4-BE49-F238E27FC236}">
                <a16:creationId xmlns:a16="http://schemas.microsoft.com/office/drawing/2014/main" id="{EC3CA281-DF53-22E3-6586-B1F0599B8EA0}"/>
              </a:ext>
            </a:extLst>
          </p:cNvPr>
          <p:cNvSpPr>
            <a:spLocks noGrp="1"/>
          </p:cNvSpPr>
          <p:nvPr>
            <p:ph type="body" sz="quarter" idx="19"/>
          </p:nvPr>
        </p:nvSpPr>
        <p:spPr/>
        <p:txBody>
          <a:bodyPr/>
          <a:lstStyle/>
          <a:p>
            <a:pPr marL="0" indent="0">
              <a:buNone/>
            </a:pPr>
            <a:r>
              <a:rPr lang="en-US" dirty="0" err="1"/>
              <a:t>Aan</a:t>
            </a:r>
            <a:r>
              <a:rPr lang="en-US" dirty="0"/>
              <a:t> de slag met </a:t>
            </a:r>
            <a:r>
              <a:rPr lang="en-US" dirty="0" err="1"/>
              <a:t>risico’s</a:t>
            </a:r>
            <a:endParaRPr lang="en-GB" dirty="0"/>
          </a:p>
        </p:txBody>
      </p:sp>
    </p:spTree>
    <p:extLst>
      <p:ext uri="{BB962C8B-B14F-4D97-AF65-F5344CB8AC3E}">
        <p14:creationId xmlns:p14="http://schemas.microsoft.com/office/powerpoint/2010/main" val="48882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E107F869-721A-B939-C4FA-FB4F7A2331D0}"/>
              </a:ext>
            </a:extLst>
          </p:cNvPr>
          <p:cNvSpPr>
            <a:spLocks noGrp="1"/>
          </p:cNvSpPr>
          <p:nvPr>
            <p:ph type="body" sz="quarter" idx="14"/>
          </p:nvPr>
        </p:nvSpPr>
        <p:spPr/>
        <p:txBody>
          <a:bodyPr/>
          <a:lstStyle/>
          <a:p>
            <a:endParaRPr lang="en-NL"/>
          </a:p>
        </p:txBody>
      </p:sp>
      <p:sp>
        <p:nvSpPr>
          <p:cNvPr id="28" name="Text Placeholder 27">
            <a:extLst>
              <a:ext uri="{FF2B5EF4-FFF2-40B4-BE49-F238E27FC236}">
                <a16:creationId xmlns:a16="http://schemas.microsoft.com/office/drawing/2014/main" id="{8BCCBEC6-DC61-3580-3A1D-25AA9D7B39B5}"/>
              </a:ext>
            </a:extLst>
          </p:cNvPr>
          <p:cNvSpPr>
            <a:spLocks noGrp="1"/>
          </p:cNvSpPr>
          <p:nvPr>
            <p:ph type="body" sz="quarter" idx="18"/>
          </p:nvPr>
        </p:nvSpPr>
        <p:spPr/>
        <p:txBody>
          <a:bodyPr/>
          <a:lstStyle/>
          <a:p>
            <a:endParaRPr lang="en-NL"/>
          </a:p>
        </p:txBody>
      </p:sp>
      <p:sp>
        <p:nvSpPr>
          <p:cNvPr id="10" name="Title 9">
            <a:extLst>
              <a:ext uri="{FF2B5EF4-FFF2-40B4-BE49-F238E27FC236}">
                <a16:creationId xmlns:a16="http://schemas.microsoft.com/office/drawing/2014/main" id="{742CEA43-1556-94DD-DFD8-A6346920D064}"/>
              </a:ext>
            </a:extLst>
          </p:cNvPr>
          <p:cNvSpPr>
            <a:spLocks noGrp="1"/>
          </p:cNvSpPr>
          <p:nvPr>
            <p:ph type="title"/>
          </p:nvPr>
        </p:nvSpPr>
        <p:spPr/>
        <p:txBody>
          <a:bodyPr/>
          <a:lstStyle/>
          <a:p>
            <a:r>
              <a:rPr lang="en-NL"/>
              <a:t>Risicomanagement- proces</a:t>
            </a:r>
          </a:p>
        </p:txBody>
      </p:sp>
      <p:sp>
        <p:nvSpPr>
          <p:cNvPr id="7" name="TextBox 6">
            <a:extLst>
              <a:ext uri="{FF2B5EF4-FFF2-40B4-BE49-F238E27FC236}">
                <a16:creationId xmlns:a16="http://schemas.microsoft.com/office/drawing/2014/main" id="{56FFBFFA-17D5-8B7D-B25A-37722D1E8AE5}"/>
              </a:ext>
            </a:extLst>
          </p:cNvPr>
          <p:cNvSpPr txBox="1"/>
          <p:nvPr/>
        </p:nvSpPr>
        <p:spPr>
          <a:xfrm>
            <a:off x="9439559" y="6150298"/>
            <a:ext cx="2376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Light"/>
                <a:ea typeface="+mn-ea"/>
                <a:cs typeface="+mn-cs"/>
              </a:rPr>
              <a:t>ISO 31000 (2019)</a:t>
            </a:r>
            <a:endParaRPr kumimoji="0" lang="en-NL"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6" name="Picture 5" descr="Diagram&#10;&#10;Description automatically generated with medium confidence">
            <a:extLst>
              <a:ext uri="{FF2B5EF4-FFF2-40B4-BE49-F238E27FC236}">
                <a16:creationId xmlns:a16="http://schemas.microsoft.com/office/drawing/2014/main" id="{C4FB013C-F09D-6AFE-DF44-6C6C99804E2A}"/>
              </a:ext>
            </a:extLst>
          </p:cNvPr>
          <p:cNvPicPr>
            <a:picLocks noChangeAspect="1"/>
          </p:cNvPicPr>
          <p:nvPr/>
        </p:nvPicPr>
        <p:blipFill>
          <a:blip r:embed="rId3"/>
          <a:stretch>
            <a:fillRect/>
          </a:stretch>
        </p:blipFill>
        <p:spPr>
          <a:xfrm>
            <a:off x="3617843" y="1587728"/>
            <a:ext cx="5638689" cy="5106466"/>
          </a:xfrm>
          <a:prstGeom prst="rect">
            <a:avLst/>
          </a:prstGeom>
        </p:spPr>
      </p:pic>
      <p:sp>
        <p:nvSpPr>
          <p:cNvPr id="3" name="TextBox 2">
            <a:extLst>
              <a:ext uri="{FF2B5EF4-FFF2-40B4-BE49-F238E27FC236}">
                <a16:creationId xmlns:a16="http://schemas.microsoft.com/office/drawing/2014/main" id="{C8946D82-830A-0D2F-C72A-5FA94247B365}"/>
              </a:ext>
            </a:extLst>
          </p:cNvPr>
          <p:cNvSpPr txBox="1"/>
          <p:nvPr/>
        </p:nvSpPr>
        <p:spPr>
          <a:xfrm>
            <a:off x="5418667" y="2427890"/>
            <a:ext cx="1886023" cy="637043"/>
          </a:xfrm>
          <a:prstGeom prst="rect">
            <a:avLst/>
          </a:prstGeom>
          <a:noFill/>
          <a:ln w="38100">
            <a:solidFill>
              <a:schemeClr val="accent2"/>
            </a:solidFill>
          </a:ln>
        </p:spPr>
        <p:txBody>
          <a:bodyPr wrap="square" rtlCol="0">
            <a:spAutoFit/>
          </a:bodyPr>
          <a:lstStyle/>
          <a:p>
            <a:endParaRPr lang="en-NL" dirty="0"/>
          </a:p>
        </p:txBody>
      </p:sp>
    </p:spTree>
    <p:extLst>
      <p:ext uri="{BB962C8B-B14F-4D97-AF65-F5344CB8AC3E}">
        <p14:creationId xmlns:p14="http://schemas.microsoft.com/office/powerpoint/2010/main" val="4227723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0F08-852A-3A3E-5267-CEECA2CDBE46}"/>
              </a:ext>
            </a:extLst>
          </p:cNvPr>
          <p:cNvSpPr>
            <a:spLocks noGrp="1"/>
          </p:cNvSpPr>
          <p:nvPr>
            <p:ph type="title"/>
          </p:nvPr>
        </p:nvSpPr>
        <p:spPr/>
        <p:txBody>
          <a:bodyPr/>
          <a:lstStyle/>
          <a:p>
            <a:r>
              <a:rPr lang="en-GB" dirty="0"/>
              <a:t>R</a:t>
            </a:r>
            <a:r>
              <a:rPr lang="en-NL" dirty="0"/>
              <a:t>eikwijdte, context, criteria</a:t>
            </a:r>
          </a:p>
        </p:txBody>
      </p:sp>
      <p:sp>
        <p:nvSpPr>
          <p:cNvPr id="3" name="Content Placeholder 2">
            <a:extLst>
              <a:ext uri="{FF2B5EF4-FFF2-40B4-BE49-F238E27FC236}">
                <a16:creationId xmlns:a16="http://schemas.microsoft.com/office/drawing/2014/main" id="{13E17FF6-AC4E-9056-2E12-07907C3800EF}"/>
              </a:ext>
            </a:extLst>
          </p:cNvPr>
          <p:cNvSpPr>
            <a:spLocks noGrp="1"/>
          </p:cNvSpPr>
          <p:nvPr>
            <p:ph idx="1"/>
          </p:nvPr>
        </p:nvSpPr>
        <p:spPr/>
        <p:txBody>
          <a:bodyPr/>
          <a:lstStyle/>
          <a:p>
            <a:r>
              <a:rPr lang="en-NL" dirty="0"/>
              <a:t>Tijdens deze stap doe je:</a:t>
            </a:r>
          </a:p>
          <a:p>
            <a:pPr lvl="1"/>
            <a:r>
              <a:rPr lang="en-NL" dirty="0"/>
              <a:t>Afstemmen over taal</a:t>
            </a:r>
          </a:p>
          <a:p>
            <a:pPr lvl="1"/>
            <a:r>
              <a:rPr lang="en-NL" dirty="0"/>
              <a:t>Afstemmen over abstractieniveau</a:t>
            </a:r>
          </a:p>
          <a:p>
            <a:pPr lvl="1"/>
            <a:r>
              <a:rPr lang="en-NL" dirty="0"/>
              <a:t>Keuze maken uit assets – kroonjuwelen – te beschermen belangen</a:t>
            </a:r>
          </a:p>
          <a:p>
            <a:pPr lvl="1"/>
            <a:r>
              <a:rPr lang="en-NL" dirty="0"/>
              <a:t>BIV classificatie of DPIA opzoeken</a:t>
            </a:r>
          </a:p>
          <a:p>
            <a:pPr lvl="1"/>
            <a:r>
              <a:rPr lang="en-NL" dirty="0"/>
              <a:t>Stakeholder analyse (wie hebben welke relatie met het kroonjuweel)</a:t>
            </a:r>
          </a:p>
          <a:p>
            <a:pPr lvl="1"/>
            <a:r>
              <a:rPr lang="en-NL" dirty="0"/>
              <a:t>Waar staat het in de enterprise architectuur</a:t>
            </a:r>
          </a:p>
          <a:p>
            <a:pPr marL="0" indent="0">
              <a:buNone/>
            </a:pPr>
            <a:endParaRPr lang="en-NL" dirty="0"/>
          </a:p>
        </p:txBody>
      </p:sp>
    </p:spTree>
    <p:extLst>
      <p:ext uri="{BB962C8B-B14F-4D97-AF65-F5344CB8AC3E}">
        <p14:creationId xmlns:p14="http://schemas.microsoft.com/office/powerpoint/2010/main" val="236303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C625-712A-E18D-B941-45225312A76E}"/>
              </a:ext>
            </a:extLst>
          </p:cNvPr>
          <p:cNvSpPr>
            <a:spLocks noGrp="1"/>
          </p:cNvSpPr>
          <p:nvPr>
            <p:ph type="title"/>
          </p:nvPr>
        </p:nvSpPr>
        <p:spPr/>
        <p:txBody>
          <a:bodyPr/>
          <a:lstStyle/>
          <a:p>
            <a:r>
              <a:rPr lang="en-NL" dirty="0"/>
              <a:t>Kroonjuwelen</a:t>
            </a:r>
          </a:p>
        </p:txBody>
      </p:sp>
      <p:graphicFrame>
        <p:nvGraphicFramePr>
          <p:cNvPr id="13" name="Diagram 12">
            <a:extLst>
              <a:ext uri="{FF2B5EF4-FFF2-40B4-BE49-F238E27FC236}">
                <a16:creationId xmlns:a16="http://schemas.microsoft.com/office/drawing/2014/main" id="{B7C57C65-5A51-0923-C5D2-185B33D74920}"/>
              </a:ext>
            </a:extLst>
          </p:cNvPr>
          <p:cNvGraphicFramePr/>
          <p:nvPr>
            <p:extLst>
              <p:ext uri="{D42A27DB-BD31-4B8C-83A1-F6EECF244321}">
                <p14:modId xmlns:p14="http://schemas.microsoft.com/office/powerpoint/2010/main" val="2683529561"/>
              </p:ext>
            </p:extLst>
          </p:nvPr>
        </p:nvGraphicFramePr>
        <p:xfrm>
          <a:off x="3224869" y="1703478"/>
          <a:ext cx="6031622" cy="439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19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512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33BFCE2-BD40-6BF2-C1F7-94A01C247357}"/>
              </a:ext>
            </a:extLst>
          </p:cNvPr>
          <p:cNvSpPr>
            <a:spLocks noGrp="1"/>
          </p:cNvSpPr>
          <p:nvPr>
            <p:ph type="title"/>
          </p:nvPr>
        </p:nvSpPr>
        <p:spPr>
          <a:xfrm>
            <a:off x="638881" y="417576"/>
            <a:ext cx="10909640" cy="1249394"/>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Actie 1: </a:t>
            </a:r>
            <a:r>
              <a:rPr lang="en-US" sz="6600" kern="1200" dirty="0" err="1">
                <a:solidFill>
                  <a:schemeClr val="tx1"/>
                </a:solidFill>
                <a:latin typeface="+mj-lt"/>
                <a:ea typeface="+mj-ea"/>
                <a:cs typeface="+mj-cs"/>
              </a:rPr>
              <a:t>Kroonjuweel</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beschrijving</a:t>
            </a:r>
            <a:endParaRPr lang="en-US" sz="6600" kern="1200" dirty="0">
              <a:solidFill>
                <a:schemeClr val="tx1"/>
              </a:solidFill>
              <a:latin typeface="+mj-lt"/>
              <a:ea typeface="+mj-ea"/>
              <a:cs typeface="+mj-cs"/>
            </a:endParaRPr>
          </a:p>
        </p:txBody>
      </p:sp>
      <p:sp>
        <p:nvSpPr>
          <p:cNvPr id="512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E9DCB00-5E8C-3C0A-E7B8-86AE7358BA73}"/>
              </a:ext>
            </a:extLst>
          </p:cNvPr>
          <p:cNvSpPr txBox="1"/>
          <p:nvPr/>
        </p:nvSpPr>
        <p:spPr>
          <a:xfrm>
            <a:off x="1397000" y="2777855"/>
            <a:ext cx="8744211" cy="2031325"/>
          </a:xfrm>
          <a:prstGeom prst="rect">
            <a:avLst/>
          </a:prstGeom>
          <a:noFill/>
          <a:ln>
            <a:solidFill>
              <a:schemeClr val="bg2"/>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rPr>
              <a:t>Kroonjuweel:		de asset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rPr>
              <a:t>Strategische doelstelling: 	</a:t>
            </a:r>
            <a:r>
              <a:rPr lang="en-NL" sz="1400" dirty="0">
                <a:solidFill>
                  <a:prstClr val="black"/>
                </a:solidFill>
                <a:latin typeface="Calibri" panose="020F0502020204030204"/>
              </a:rPr>
              <a:t>onze instelling…. </a:t>
            </a:r>
            <a:r>
              <a:rPr lang="en-GB" sz="1400" dirty="0">
                <a:solidFill>
                  <a:prstClr val="black"/>
                </a:solidFill>
                <a:latin typeface="Calibri" panose="020F0502020204030204"/>
              </a:rPr>
              <a:t>I</a:t>
            </a:r>
            <a:r>
              <a:rPr lang="en-NL" sz="1400" dirty="0">
                <a:solidFill>
                  <a:prstClr val="black"/>
                </a:solidFill>
                <a:latin typeface="Calibri" panose="020F0502020204030204"/>
              </a:rPr>
              <a:t>nnovatie, publieke waarden, ….</a:t>
            </a:r>
            <a:endPar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NL" sz="1400" b="0" i="0" u="none" strike="noStrike" kern="1200" cap="none" spc="0" normalizeH="0" baseline="0" noProof="0" dirty="0">
                <a:ln>
                  <a:noFill/>
                </a:ln>
                <a:effectLst/>
                <a:uLnTx/>
                <a:uFillTx/>
                <a:latin typeface="Calibri" panose="020F0502020204030204"/>
                <a:ea typeface="+mn-ea"/>
                <a:cs typeface="+mn-cs"/>
              </a:rPr>
              <a:t>BIV classificatie:</a:t>
            </a:r>
            <a:r>
              <a:rPr lang="en-NL" sz="1400" dirty="0">
                <a:latin typeface="Calibri" panose="020F0502020204030204"/>
              </a:rPr>
              <a:t> 		LMM </a:t>
            </a:r>
            <a:endParaRPr lang="en-NL" sz="1400" b="0" i="0" u="none" strike="noStrike" kern="1200" cap="none" spc="0" normalizeH="0" baseline="0" noProof="0" dirty="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400" dirty="0">
                <a:solidFill>
                  <a:prstClr val="black"/>
                </a:solidFill>
                <a:latin typeface="Calibri" panose="020F0502020204030204"/>
              </a:rPr>
              <a:t>Eigenaar:</a:t>
            </a:r>
            <a:r>
              <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rPr>
              <a:t>			Onderwijsdirecteur</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400" dirty="0">
                <a:solidFill>
                  <a:prstClr val="black"/>
                </a:solidFill>
                <a:latin typeface="Calibri" panose="020F0502020204030204"/>
              </a:rPr>
              <a:t>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rPr>
              <a:t>Beschrijving: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400" dirty="0">
                <a:solidFill>
                  <a:prstClr val="black"/>
                </a:solidFill>
                <a:latin typeface="Calibri" panose="020F0502020204030204"/>
              </a:rPr>
              <a:t>Architectuurplaatje: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rPr>
              <a:t>Leverancier: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35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E107F869-721A-B939-C4FA-FB4F7A2331D0}"/>
              </a:ext>
            </a:extLst>
          </p:cNvPr>
          <p:cNvSpPr>
            <a:spLocks noGrp="1"/>
          </p:cNvSpPr>
          <p:nvPr>
            <p:ph type="body" sz="quarter" idx="14"/>
          </p:nvPr>
        </p:nvSpPr>
        <p:spPr/>
        <p:txBody>
          <a:bodyPr/>
          <a:lstStyle/>
          <a:p>
            <a:endParaRPr lang="en-NL"/>
          </a:p>
        </p:txBody>
      </p:sp>
      <p:sp>
        <p:nvSpPr>
          <p:cNvPr id="28" name="Text Placeholder 27">
            <a:extLst>
              <a:ext uri="{FF2B5EF4-FFF2-40B4-BE49-F238E27FC236}">
                <a16:creationId xmlns:a16="http://schemas.microsoft.com/office/drawing/2014/main" id="{8BCCBEC6-DC61-3580-3A1D-25AA9D7B39B5}"/>
              </a:ext>
            </a:extLst>
          </p:cNvPr>
          <p:cNvSpPr>
            <a:spLocks noGrp="1"/>
          </p:cNvSpPr>
          <p:nvPr>
            <p:ph type="body" sz="quarter" idx="18"/>
          </p:nvPr>
        </p:nvSpPr>
        <p:spPr/>
        <p:txBody>
          <a:bodyPr/>
          <a:lstStyle/>
          <a:p>
            <a:endParaRPr lang="en-NL"/>
          </a:p>
        </p:txBody>
      </p:sp>
      <p:sp>
        <p:nvSpPr>
          <p:cNvPr id="10" name="Title 9">
            <a:extLst>
              <a:ext uri="{FF2B5EF4-FFF2-40B4-BE49-F238E27FC236}">
                <a16:creationId xmlns:a16="http://schemas.microsoft.com/office/drawing/2014/main" id="{742CEA43-1556-94DD-DFD8-A6346920D064}"/>
              </a:ext>
            </a:extLst>
          </p:cNvPr>
          <p:cNvSpPr>
            <a:spLocks noGrp="1"/>
          </p:cNvSpPr>
          <p:nvPr>
            <p:ph type="title"/>
          </p:nvPr>
        </p:nvSpPr>
        <p:spPr/>
        <p:txBody>
          <a:bodyPr/>
          <a:lstStyle/>
          <a:p>
            <a:r>
              <a:rPr lang="en-NL"/>
              <a:t>Risicomanagement- proces</a:t>
            </a:r>
          </a:p>
        </p:txBody>
      </p:sp>
      <p:sp>
        <p:nvSpPr>
          <p:cNvPr id="7" name="TextBox 6">
            <a:extLst>
              <a:ext uri="{FF2B5EF4-FFF2-40B4-BE49-F238E27FC236}">
                <a16:creationId xmlns:a16="http://schemas.microsoft.com/office/drawing/2014/main" id="{56FFBFFA-17D5-8B7D-B25A-37722D1E8AE5}"/>
              </a:ext>
            </a:extLst>
          </p:cNvPr>
          <p:cNvSpPr txBox="1"/>
          <p:nvPr/>
        </p:nvSpPr>
        <p:spPr>
          <a:xfrm>
            <a:off x="9439559" y="6150298"/>
            <a:ext cx="2376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Light"/>
                <a:ea typeface="+mn-ea"/>
                <a:cs typeface="+mn-cs"/>
              </a:rPr>
              <a:t>ISO 31000 (2019)</a:t>
            </a:r>
            <a:endParaRPr kumimoji="0" lang="en-NL"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6" name="Picture 5" descr="Diagram&#10;&#10;Description automatically generated with medium confidence">
            <a:extLst>
              <a:ext uri="{FF2B5EF4-FFF2-40B4-BE49-F238E27FC236}">
                <a16:creationId xmlns:a16="http://schemas.microsoft.com/office/drawing/2014/main" id="{C4FB013C-F09D-6AFE-DF44-6C6C99804E2A}"/>
              </a:ext>
            </a:extLst>
          </p:cNvPr>
          <p:cNvPicPr>
            <a:picLocks noChangeAspect="1"/>
          </p:cNvPicPr>
          <p:nvPr/>
        </p:nvPicPr>
        <p:blipFill>
          <a:blip r:embed="rId3"/>
          <a:stretch>
            <a:fillRect/>
          </a:stretch>
        </p:blipFill>
        <p:spPr>
          <a:xfrm>
            <a:off x="3617843" y="1587728"/>
            <a:ext cx="5638689" cy="5106466"/>
          </a:xfrm>
          <a:prstGeom prst="rect">
            <a:avLst/>
          </a:prstGeom>
        </p:spPr>
      </p:pic>
      <p:cxnSp>
        <p:nvCxnSpPr>
          <p:cNvPr id="3" name="Straight Arrow Connector 2">
            <a:extLst>
              <a:ext uri="{FF2B5EF4-FFF2-40B4-BE49-F238E27FC236}">
                <a16:creationId xmlns:a16="http://schemas.microsoft.com/office/drawing/2014/main" id="{C1602E84-1DBF-29F5-DBCE-2DBEDF142E83}"/>
              </a:ext>
            </a:extLst>
          </p:cNvPr>
          <p:cNvCxnSpPr/>
          <p:nvPr/>
        </p:nvCxnSpPr>
        <p:spPr>
          <a:xfrm>
            <a:off x="1355834" y="3531476"/>
            <a:ext cx="462455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56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A6C4-7729-C673-55BB-EAD4009C943B}"/>
              </a:ext>
            </a:extLst>
          </p:cNvPr>
          <p:cNvSpPr>
            <a:spLocks noGrp="1"/>
          </p:cNvSpPr>
          <p:nvPr>
            <p:ph type="title"/>
          </p:nvPr>
        </p:nvSpPr>
        <p:spPr>
          <a:xfrm>
            <a:off x="3014871" y="155534"/>
            <a:ext cx="10515600" cy="1325563"/>
          </a:xfrm>
        </p:spPr>
        <p:txBody>
          <a:bodyPr>
            <a:normAutofit/>
          </a:bodyPr>
          <a:lstStyle/>
          <a:p>
            <a:r>
              <a:rPr lang="en-NL" sz="3600"/>
              <a:t>Anatomie van een </a:t>
            </a:r>
            <a:r>
              <a:rPr lang="en-NL" sz="3600" b="1"/>
              <a:t>informatie</a:t>
            </a:r>
            <a:r>
              <a:rPr lang="en-NL" sz="3600"/>
              <a:t> risico</a:t>
            </a:r>
          </a:p>
        </p:txBody>
      </p:sp>
      <p:sp>
        <p:nvSpPr>
          <p:cNvPr id="4" name="Rectangle 3">
            <a:extLst>
              <a:ext uri="{FF2B5EF4-FFF2-40B4-BE49-F238E27FC236}">
                <a16:creationId xmlns:a16="http://schemas.microsoft.com/office/drawing/2014/main" id="{ECF63F7C-E88F-78A3-AEFB-93E27994965E}"/>
              </a:ext>
            </a:extLst>
          </p:cNvPr>
          <p:cNvSpPr/>
          <p:nvPr/>
        </p:nvSpPr>
        <p:spPr>
          <a:xfrm>
            <a:off x="2996057" y="1599447"/>
            <a:ext cx="980660" cy="49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kans</a:t>
            </a:r>
          </a:p>
        </p:txBody>
      </p:sp>
      <p:sp>
        <p:nvSpPr>
          <p:cNvPr id="5" name="Rectangle 4">
            <a:extLst>
              <a:ext uri="{FF2B5EF4-FFF2-40B4-BE49-F238E27FC236}">
                <a16:creationId xmlns:a16="http://schemas.microsoft.com/office/drawing/2014/main" id="{7220894F-D9DE-A44B-DE80-7F2F9F83874B}"/>
              </a:ext>
            </a:extLst>
          </p:cNvPr>
          <p:cNvSpPr/>
          <p:nvPr/>
        </p:nvSpPr>
        <p:spPr>
          <a:xfrm>
            <a:off x="7913112" y="1599447"/>
            <a:ext cx="980660" cy="49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impact</a:t>
            </a:r>
          </a:p>
        </p:txBody>
      </p:sp>
      <p:sp>
        <p:nvSpPr>
          <p:cNvPr id="6" name="Rectangle 5">
            <a:extLst>
              <a:ext uri="{FF2B5EF4-FFF2-40B4-BE49-F238E27FC236}">
                <a16:creationId xmlns:a16="http://schemas.microsoft.com/office/drawing/2014/main" id="{5DF91085-127A-2622-C7D7-BD0EB4D390E8}"/>
              </a:ext>
            </a:extLst>
          </p:cNvPr>
          <p:cNvSpPr/>
          <p:nvPr/>
        </p:nvSpPr>
        <p:spPr>
          <a:xfrm>
            <a:off x="10280374" y="1599447"/>
            <a:ext cx="980660" cy="49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risico</a:t>
            </a:r>
          </a:p>
        </p:txBody>
      </p:sp>
      <p:sp>
        <p:nvSpPr>
          <p:cNvPr id="7" name="TextBox 6">
            <a:extLst>
              <a:ext uri="{FF2B5EF4-FFF2-40B4-BE49-F238E27FC236}">
                <a16:creationId xmlns:a16="http://schemas.microsoft.com/office/drawing/2014/main" id="{C4A6424C-7565-1A4E-11C7-6290659A4502}"/>
              </a:ext>
            </a:extLst>
          </p:cNvPr>
          <p:cNvSpPr txBox="1"/>
          <p:nvPr/>
        </p:nvSpPr>
        <p:spPr>
          <a:xfrm>
            <a:off x="6109128" y="1659946"/>
            <a:ext cx="848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2E17A467-FAC8-8EB9-6365-4828B54632A6}"/>
              </a:ext>
            </a:extLst>
          </p:cNvPr>
          <p:cNvSpPr txBox="1"/>
          <p:nvPr/>
        </p:nvSpPr>
        <p:spPr>
          <a:xfrm>
            <a:off x="9446677" y="1659946"/>
            <a:ext cx="848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pSp>
        <p:nvGrpSpPr>
          <p:cNvPr id="18" name="Group 17">
            <a:extLst>
              <a:ext uri="{FF2B5EF4-FFF2-40B4-BE49-F238E27FC236}">
                <a16:creationId xmlns:a16="http://schemas.microsoft.com/office/drawing/2014/main" id="{9D28C47C-E9FA-3D30-6AA5-B4878E5E2B5F}"/>
              </a:ext>
            </a:extLst>
          </p:cNvPr>
          <p:cNvGrpSpPr/>
          <p:nvPr/>
        </p:nvGrpSpPr>
        <p:grpSpPr>
          <a:xfrm>
            <a:off x="978918" y="2131585"/>
            <a:ext cx="10749256" cy="1224996"/>
            <a:chOff x="978918" y="2131585"/>
            <a:chExt cx="10749256" cy="1224996"/>
          </a:xfrm>
        </p:grpSpPr>
        <p:sp>
          <p:nvSpPr>
            <p:cNvPr id="9" name="Rectangle 8">
              <a:extLst>
                <a:ext uri="{FF2B5EF4-FFF2-40B4-BE49-F238E27FC236}">
                  <a16:creationId xmlns:a16="http://schemas.microsoft.com/office/drawing/2014/main" id="{8DB0B966-DD02-6F2E-77A0-A95FD2F8F737}"/>
                </a:ext>
              </a:extLst>
            </p:cNvPr>
            <p:cNvSpPr/>
            <p:nvPr/>
          </p:nvSpPr>
          <p:spPr>
            <a:xfrm>
              <a:off x="978918" y="2866251"/>
              <a:ext cx="980660" cy="490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dreiging</a:t>
              </a:r>
            </a:p>
          </p:txBody>
        </p:sp>
        <p:sp>
          <p:nvSpPr>
            <p:cNvPr id="12" name="TextBox 11">
              <a:extLst>
                <a:ext uri="{FF2B5EF4-FFF2-40B4-BE49-F238E27FC236}">
                  <a16:creationId xmlns:a16="http://schemas.microsoft.com/office/drawing/2014/main" id="{A67F17BC-C80C-9818-E4A1-A2EA8FC9AE2A}"/>
                </a:ext>
              </a:extLst>
            </p:cNvPr>
            <p:cNvSpPr txBox="1"/>
            <p:nvPr/>
          </p:nvSpPr>
          <p:spPr>
            <a:xfrm>
              <a:off x="1931625" y="2900469"/>
              <a:ext cx="29743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maakt</a:t>
              </a: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 succesvol misbruik van</a:t>
              </a:r>
            </a:p>
          </p:txBody>
        </p:sp>
        <p:sp>
          <p:nvSpPr>
            <p:cNvPr id="13" name="Rectangle 12">
              <a:extLst>
                <a:ext uri="{FF2B5EF4-FFF2-40B4-BE49-F238E27FC236}">
                  <a16:creationId xmlns:a16="http://schemas.microsoft.com/office/drawing/2014/main" id="{2D3B7145-2227-CE4F-975C-EFA6140E19EC}"/>
                </a:ext>
              </a:extLst>
            </p:cNvPr>
            <p:cNvSpPr/>
            <p:nvPr/>
          </p:nvSpPr>
          <p:spPr>
            <a:xfrm>
              <a:off x="4937688" y="2866251"/>
              <a:ext cx="1663148" cy="490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dirty="0">
                  <a:ln>
                    <a:noFill/>
                  </a:ln>
                  <a:solidFill>
                    <a:prstClr val="white"/>
                  </a:solidFill>
                  <a:effectLst/>
                  <a:uLnTx/>
                  <a:uFillTx/>
                  <a:latin typeface="Calibri" panose="020F0502020204030204"/>
                  <a:ea typeface="+mn-ea"/>
                  <a:cs typeface="+mn-cs"/>
                </a:rPr>
                <a:t>kwetsbaarheid</a:t>
              </a:r>
            </a:p>
          </p:txBody>
        </p:sp>
        <p:sp>
          <p:nvSpPr>
            <p:cNvPr id="14" name="Rectangle 13">
              <a:extLst>
                <a:ext uri="{FF2B5EF4-FFF2-40B4-BE49-F238E27FC236}">
                  <a16:creationId xmlns:a16="http://schemas.microsoft.com/office/drawing/2014/main" id="{A86D9375-7A0A-7A30-3FFF-1EEC0693E790}"/>
                </a:ext>
              </a:extLst>
            </p:cNvPr>
            <p:cNvSpPr/>
            <p:nvPr/>
          </p:nvSpPr>
          <p:spPr>
            <a:xfrm>
              <a:off x="7749525" y="2850095"/>
              <a:ext cx="1663148" cy="4903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impact</a:t>
              </a:r>
            </a:p>
          </p:txBody>
        </p:sp>
        <p:sp>
          <p:nvSpPr>
            <p:cNvPr id="15" name="Rectangle 14">
              <a:extLst>
                <a:ext uri="{FF2B5EF4-FFF2-40B4-BE49-F238E27FC236}">
                  <a16:creationId xmlns:a16="http://schemas.microsoft.com/office/drawing/2014/main" id="{5BFA4DA0-FF5E-3AC4-C83E-C8D03384F4B9}"/>
                </a:ext>
              </a:extLst>
            </p:cNvPr>
            <p:cNvSpPr/>
            <p:nvPr/>
          </p:nvSpPr>
          <p:spPr>
            <a:xfrm>
              <a:off x="10065026" y="2850095"/>
              <a:ext cx="1663148" cy="4903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a:t>
              </a: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nformatie risico</a:t>
              </a:r>
            </a:p>
          </p:txBody>
        </p:sp>
        <p:sp>
          <p:nvSpPr>
            <p:cNvPr id="16" name="TextBox 15">
              <a:extLst>
                <a:ext uri="{FF2B5EF4-FFF2-40B4-BE49-F238E27FC236}">
                  <a16:creationId xmlns:a16="http://schemas.microsoft.com/office/drawing/2014/main" id="{C1158361-7944-6CB4-1ECC-19AE3DA19395}"/>
                </a:ext>
              </a:extLst>
            </p:cNvPr>
            <p:cNvSpPr txBox="1"/>
            <p:nvPr/>
          </p:nvSpPr>
          <p:spPr>
            <a:xfrm>
              <a:off x="9532941" y="2910594"/>
              <a:ext cx="848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21" name="TextBox 20">
              <a:extLst>
                <a:ext uri="{FF2B5EF4-FFF2-40B4-BE49-F238E27FC236}">
                  <a16:creationId xmlns:a16="http://schemas.microsoft.com/office/drawing/2014/main" id="{E9D2A308-640B-1C84-DD95-D8C7545C997F}"/>
                </a:ext>
              </a:extLst>
            </p:cNvPr>
            <p:cNvSpPr txBox="1"/>
            <p:nvPr/>
          </p:nvSpPr>
          <p:spPr>
            <a:xfrm>
              <a:off x="6641724" y="2925765"/>
              <a:ext cx="1374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leidt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tot</a:t>
              </a:r>
              <a:endParaRPr kumimoji="0" lang="en-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ight Brace 2">
              <a:extLst>
                <a:ext uri="{FF2B5EF4-FFF2-40B4-BE49-F238E27FC236}">
                  <a16:creationId xmlns:a16="http://schemas.microsoft.com/office/drawing/2014/main" id="{0779DCAF-654F-986B-75C5-CC9589E43917}"/>
                </a:ext>
              </a:extLst>
            </p:cNvPr>
            <p:cNvSpPr/>
            <p:nvPr/>
          </p:nvSpPr>
          <p:spPr>
            <a:xfrm rot="16200000">
              <a:off x="3200869" y="399964"/>
              <a:ext cx="718509" cy="41817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E27CA73A-42E1-02D3-2D3A-75831F8AD59C}"/>
              </a:ext>
            </a:extLst>
          </p:cNvPr>
          <p:cNvSpPr txBox="1"/>
          <p:nvPr/>
        </p:nvSpPr>
        <p:spPr>
          <a:xfrm>
            <a:off x="6981568" y="1233678"/>
            <a:ext cx="2570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AE16D45-F562-CFEF-4FB2-1BED0CE6CB29}"/>
              </a:ext>
            </a:extLst>
          </p:cNvPr>
          <p:cNvGrpSpPr/>
          <p:nvPr/>
        </p:nvGrpSpPr>
        <p:grpSpPr>
          <a:xfrm>
            <a:off x="5104210" y="3355624"/>
            <a:ext cx="1439668" cy="2534688"/>
            <a:chOff x="5104210" y="3355624"/>
            <a:chExt cx="1439668" cy="2534688"/>
          </a:xfrm>
        </p:grpSpPr>
        <p:sp>
          <p:nvSpPr>
            <p:cNvPr id="34" name="Rectangle 33">
              <a:extLst>
                <a:ext uri="{FF2B5EF4-FFF2-40B4-BE49-F238E27FC236}">
                  <a16:creationId xmlns:a16="http://schemas.microsoft.com/office/drawing/2014/main" id="{AFA0D181-7CB1-0F98-89B5-86118D8A624F}"/>
                </a:ext>
              </a:extLst>
            </p:cNvPr>
            <p:cNvSpPr/>
            <p:nvPr/>
          </p:nvSpPr>
          <p:spPr>
            <a:xfrm>
              <a:off x="5301333" y="4293426"/>
              <a:ext cx="980660" cy="490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dirty="0">
                  <a:ln>
                    <a:noFill/>
                  </a:ln>
                  <a:solidFill>
                    <a:prstClr val="white"/>
                  </a:solidFill>
                  <a:effectLst/>
                  <a:uLnTx/>
                  <a:uFillTx/>
                  <a:latin typeface="Calibri" panose="020F0502020204030204"/>
                  <a:ea typeface="+mn-ea"/>
                  <a:cs typeface="+mn-cs"/>
                </a:rPr>
                <a:t>mensen</a:t>
              </a:r>
            </a:p>
          </p:txBody>
        </p:sp>
        <p:sp>
          <p:nvSpPr>
            <p:cNvPr id="38" name="Rectangle 37">
              <a:extLst>
                <a:ext uri="{FF2B5EF4-FFF2-40B4-BE49-F238E27FC236}">
                  <a16:creationId xmlns:a16="http://schemas.microsoft.com/office/drawing/2014/main" id="{B2DC9667-25CE-BBFC-6F56-B4523CB992D6}"/>
                </a:ext>
              </a:extLst>
            </p:cNvPr>
            <p:cNvSpPr/>
            <p:nvPr/>
          </p:nvSpPr>
          <p:spPr>
            <a:xfrm>
              <a:off x="5229456" y="4846704"/>
              <a:ext cx="1124414" cy="490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dirty="0">
                  <a:ln>
                    <a:noFill/>
                  </a:ln>
                  <a:solidFill>
                    <a:prstClr val="white"/>
                  </a:solidFill>
                  <a:effectLst/>
                  <a:uLnTx/>
                  <a:uFillTx/>
                  <a:latin typeface="Calibri" panose="020F0502020204030204"/>
                  <a:ea typeface="+mn-ea"/>
                  <a:cs typeface="+mn-cs"/>
                </a:rPr>
                <a:t>processen</a:t>
              </a:r>
            </a:p>
          </p:txBody>
        </p:sp>
        <p:sp>
          <p:nvSpPr>
            <p:cNvPr id="39" name="Rectangle 38">
              <a:extLst>
                <a:ext uri="{FF2B5EF4-FFF2-40B4-BE49-F238E27FC236}">
                  <a16:creationId xmlns:a16="http://schemas.microsoft.com/office/drawing/2014/main" id="{B3D9A7CC-9665-A3E4-0D4C-ADA8CACCB5CF}"/>
                </a:ext>
              </a:extLst>
            </p:cNvPr>
            <p:cNvSpPr/>
            <p:nvPr/>
          </p:nvSpPr>
          <p:spPr>
            <a:xfrm>
              <a:off x="5104210" y="5399982"/>
              <a:ext cx="1374906" cy="490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technologie</a:t>
              </a:r>
            </a:p>
          </p:txBody>
        </p:sp>
        <p:cxnSp>
          <p:nvCxnSpPr>
            <p:cNvPr id="41" name="Straight Connector 40">
              <a:extLst>
                <a:ext uri="{FF2B5EF4-FFF2-40B4-BE49-F238E27FC236}">
                  <a16:creationId xmlns:a16="http://schemas.microsoft.com/office/drawing/2014/main" id="{836CE27E-5187-2233-E6AE-B14834911656}"/>
                </a:ext>
              </a:extLst>
            </p:cNvPr>
            <p:cNvCxnSpPr>
              <a:cxnSpLocks/>
              <a:stCxn id="13" idx="2"/>
            </p:cNvCxnSpPr>
            <p:nvPr/>
          </p:nvCxnSpPr>
          <p:spPr>
            <a:xfrm>
              <a:off x="5803752" y="3355624"/>
              <a:ext cx="0" cy="500567"/>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DEC4E01-85FB-866F-55C0-6CB2FD0B8F4F}"/>
                </a:ext>
              </a:extLst>
            </p:cNvPr>
            <p:cNvSpPr txBox="1"/>
            <p:nvPr/>
          </p:nvSpPr>
          <p:spPr>
            <a:xfrm>
              <a:off x="5168971" y="3867268"/>
              <a:ext cx="1374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Bestaat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in:</a:t>
              </a:r>
              <a:endParaRPr kumimoji="0" lang="en-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2B7B913B-68CD-A87F-8D88-B7E2A618E77B}"/>
              </a:ext>
            </a:extLst>
          </p:cNvPr>
          <p:cNvGrpSpPr/>
          <p:nvPr/>
        </p:nvGrpSpPr>
        <p:grpSpPr>
          <a:xfrm>
            <a:off x="297145" y="3355624"/>
            <a:ext cx="3490185" cy="2063735"/>
            <a:chOff x="297145" y="3355624"/>
            <a:chExt cx="3490185" cy="2063735"/>
          </a:xfrm>
        </p:grpSpPr>
        <p:sp>
          <p:nvSpPr>
            <p:cNvPr id="35" name="Rectangle 34">
              <a:extLst>
                <a:ext uri="{FF2B5EF4-FFF2-40B4-BE49-F238E27FC236}">
                  <a16:creationId xmlns:a16="http://schemas.microsoft.com/office/drawing/2014/main" id="{F9EF7D4E-463A-FBF6-3E82-A0A9B755981B}"/>
                </a:ext>
              </a:extLst>
            </p:cNvPr>
            <p:cNvSpPr/>
            <p:nvPr/>
          </p:nvSpPr>
          <p:spPr>
            <a:xfrm>
              <a:off x="1760503" y="4286022"/>
              <a:ext cx="1124414" cy="490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methode</a:t>
              </a:r>
            </a:p>
          </p:txBody>
        </p:sp>
        <p:sp>
          <p:nvSpPr>
            <p:cNvPr id="36" name="Rectangle 35">
              <a:extLst>
                <a:ext uri="{FF2B5EF4-FFF2-40B4-BE49-F238E27FC236}">
                  <a16:creationId xmlns:a16="http://schemas.microsoft.com/office/drawing/2014/main" id="{9CA7D4A4-9F18-F0CA-3C66-16D47C71EAE2}"/>
                </a:ext>
              </a:extLst>
            </p:cNvPr>
            <p:cNvSpPr/>
            <p:nvPr/>
          </p:nvSpPr>
          <p:spPr>
            <a:xfrm>
              <a:off x="297145" y="4286022"/>
              <a:ext cx="1124414" cy="490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actor</a:t>
              </a:r>
            </a:p>
          </p:txBody>
        </p:sp>
        <p:sp>
          <p:nvSpPr>
            <p:cNvPr id="37" name="Right Brace 36">
              <a:extLst>
                <a:ext uri="{FF2B5EF4-FFF2-40B4-BE49-F238E27FC236}">
                  <a16:creationId xmlns:a16="http://schemas.microsoft.com/office/drawing/2014/main" id="{D1CE3F77-BCC6-41E5-5F40-E643C611132F}"/>
                </a:ext>
              </a:extLst>
            </p:cNvPr>
            <p:cNvSpPr/>
            <p:nvPr/>
          </p:nvSpPr>
          <p:spPr>
            <a:xfrm rot="16200000">
              <a:off x="1052103" y="2931135"/>
              <a:ext cx="930398" cy="17793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3DCF2E4-11C5-D433-C27E-1263BE8CFA4A}"/>
                </a:ext>
              </a:extLst>
            </p:cNvPr>
            <p:cNvSpPr/>
            <p:nvPr/>
          </p:nvSpPr>
          <p:spPr>
            <a:xfrm>
              <a:off x="310483" y="4929029"/>
              <a:ext cx="1124414" cy="490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white"/>
                  </a:solidFill>
                  <a:effectLst/>
                  <a:uLnTx/>
                  <a:uFillTx/>
                  <a:latin typeface="Calibri" panose="020F0502020204030204"/>
                  <a:ea typeface="+mn-ea"/>
                  <a:cs typeface="+mn-cs"/>
                </a:rPr>
                <a:t>motief</a:t>
              </a:r>
            </a:p>
          </p:txBody>
        </p:sp>
        <p:sp>
          <p:nvSpPr>
            <p:cNvPr id="44" name="TextBox 43">
              <a:extLst>
                <a:ext uri="{FF2B5EF4-FFF2-40B4-BE49-F238E27FC236}">
                  <a16:creationId xmlns:a16="http://schemas.microsoft.com/office/drawing/2014/main" id="{BE1EC452-3A1E-1105-7D46-45812004401D}"/>
                </a:ext>
              </a:extLst>
            </p:cNvPr>
            <p:cNvSpPr txBox="1"/>
            <p:nvPr/>
          </p:nvSpPr>
          <p:spPr>
            <a:xfrm>
              <a:off x="812940" y="3856191"/>
              <a:ext cx="29743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Bestaat uit:</a:t>
              </a:r>
              <a:endParaRPr kumimoji="0" lang="en-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5650AEE7-64FF-EB4C-A1C8-C1C62AA00CAB}"/>
              </a:ext>
            </a:extLst>
          </p:cNvPr>
          <p:cNvGrpSpPr/>
          <p:nvPr/>
        </p:nvGrpSpPr>
        <p:grpSpPr>
          <a:xfrm>
            <a:off x="7647366" y="3922654"/>
            <a:ext cx="3389323" cy="2368824"/>
            <a:chOff x="7647366" y="3922654"/>
            <a:chExt cx="3389323" cy="2368824"/>
          </a:xfrm>
        </p:grpSpPr>
        <p:sp>
          <p:nvSpPr>
            <p:cNvPr id="33" name="TextBox 32">
              <a:extLst>
                <a:ext uri="{FF2B5EF4-FFF2-40B4-BE49-F238E27FC236}">
                  <a16:creationId xmlns:a16="http://schemas.microsoft.com/office/drawing/2014/main" id="{12FB4087-3105-1295-A9A4-57770884B232}"/>
                </a:ext>
              </a:extLst>
            </p:cNvPr>
            <p:cNvSpPr txBox="1"/>
            <p:nvPr/>
          </p:nvSpPr>
          <p:spPr>
            <a:xfrm>
              <a:off x="7647366" y="3922654"/>
              <a:ext cx="33893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Inbreuk op doelstellingen van assets: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Vertrouwelijkheid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a:t>
              </a: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ntegriteit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B</a:t>
              </a: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eschikbaarheid</a:t>
              </a:r>
            </a:p>
          </p:txBody>
        </p:sp>
        <p:sp>
          <p:nvSpPr>
            <p:cNvPr id="23" name="TextBox 22">
              <a:extLst>
                <a:ext uri="{FF2B5EF4-FFF2-40B4-BE49-F238E27FC236}">
                  <a16:creationId xmlns:a16="http://schemas.microsoft.com/office/drawing/2014/main" id="{CB2E6849-32DF-BCCE-2E25-F7AD8D6F4346}"/>
                </a:ext>
              </a:extLst>
            </p:cNvPr>
            <p:cNvSpPr txBox="1"/>
            <p:nvPr/>
          </p:nvSpPr>
          <p:spPr>
            <a:xfrm>
              <a:off x="7749525" y="5645147"/>
              <a:ext cx="25308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I</a:t>
              </a:r>
              <a:r>
                <a:rPr kumimoji="0" lang="en-NL" sz="1800" b="1" i="0" u="none" strike="noStrike" kern="1200" cap="none" spc="0" normalizeH="0" baseline="0" noProof="0">
                  <a:ln>
                    <a:noFill/>
                  </a:ln>
                  <a:solidFill>
                    <a:prstClr val="black"/>
                  </a:solidFill>
                  <a:effectLst/>
                  <a:uLnTx/>
                  <a:uFillTx/>
                  <a:latin typeface="Calibri" panose="020F0502020204030204"/>
                  <a:ea typeface="+mn-ea"/>
                  <a:cs typeface="+mn-cs"/>
                </a:rPr>
                <a:t>mpact werkt ook door op andere doelstellingen</a:t>
              </a:r>
            </a:p>
          </p:txBody>
        </p:sp>
      </p:grpSp>
    </p:spTree>
    <p:extLst>
      <p:ext uri="{BB962C8B-B14F-4D97-AF65-F5344CB8AC3E}">
        <p14:creationId xmlns:p14="http://schemas.microsoft.com/office/powerpoint/2010/main" val="28715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9BB9-FF3B-1044-C596-1318553B0CA8}"/>
              </a:ext>
            </a:extLst>
          </p:cNvPr>
          <p:cNvSpPr>
            <a:spLocks noGrp="1"/>
          </p:cNvSpPr>
          <p:nvPr>
            <p:ph type="title"/>
          </p:nvPr>
        </p:nvSpPr>
        <p:spPr/>
        <p:txBody>
          <a:bodyPr/>
          <a:lstStyle/>
          <a:p>
            <a:r>
              <a:rPr lang="en-NL" dirty="0"/>
              <a:t>Illustratie: Identificatie van risico scenario</a:t>
            </a:r>
          </a:p>
        </p:txBody>
      </p:sp>
      <p:graphicFrame>
        <p:nvGraphicFramePr>
          <p:cNvPr id="4" name="Content Placeholder 3">
            <a:extLst>
              <a:ext uri="{FF2B5EF4-FFF2-40B4-BE49-F238E27FC236}">
                <a16:creationId xmlns:a16="http://schemas.microsoft.com/office/drawing/2014/main" id="{2C22CD2A-D36E-B7B5-BD06-079CD061D29F}"/>
              </a:ext>
            </a:extLst>
          </p:cNvPr>
          <p:cNvGraphicFramePr>
            <a:graphicFrameLocks noGrp="1"/>
          </p:cNvGraphicFramePr>
          <p:nvPr>
            <p:ph idx="1"/>
          </p:nvPr>
        </p:nvGraphicFramePr>
        <p:xfrm>
          <a:off x="216977" y="1825625"/>
          <a:ext cx="1181770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898B870-298F-73BC-70E9-343E8D1424A7}"/>
              </a:ext>
            </a:extLst>
          </p:cNvPr>
          <p:cNvSpPr txBox="1"/>
          <p:nvPr/>
        </p:nvSpPr>
        <p:spPr>
          <a:xfrm>
            <a:off x="5481879" y="5797149"/>
            <a:ext cx="1968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kwetsbaarheid</a:t>
            </a:r>
          </a:p>
        </p:txBody>
      </p:sp>
      <p:sp>
        <p:nvSpPr>
          <p:cNvPr id="6" name="TextBox 5">
            <a:extLst>
              <a:ext uri="{FF2B5EF4-FFF2-40B4-BE49-F238E27FC236}">
                <a16:creationId xmlns:a16="http://schemas.microsoft.com/office/drawing/2014/main" id="{94FFAEE6-7FFF-415E-E2F3-EF85E5AABB65}"/>
              </a:ext>
            </a:extLst>
          </p:cNvPr>
          <p:cNvSpPr txBox="1"/>
          <p:nvPr/>
        </p:nvSpPr>
        <p:spPr>
          <a:xfrm>
            <a:off x="2244671" y="5797149"/>
            <a:ext cx="1968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dreiging</a:t>
            </a:r>
          </a:p>
        </p:txBody>
      </p:sp>
      <p:sp>
        <p:nvSpPr>
          <p:cNvPr id="7" name="TextBox 6">
            <a:extLst>
              <a:ext uri="{FF2B5EF4-FFF2-40B4-BE49-F238E27FC236}">
                <a16:creationId xmlns:a16="http://schemas.microsoft.com/office/drawing/2014/main" id="{8A04E4DD-EDC3-C9A1-C5A9-76C2FA4D303B}"/>
              </a:ext>
            </a:extLst>
          </p:cNvPr>
          <p:cNvSpPr txBox="1"/>
          <p:nvPr/>
        </p:nvSpPr>
        <p:spPr>
          <a:xfrm>
            <a:off x="7295457" y="5776782"/>
            <a:ext cx="2097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a:t>
            </a: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ucces”/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ongewenste situatie</a:t>
            </a:r>
          </a:p>
        </p:txBody>
      </p:sp>
      <p:sp>
        <p:nvSpPr>
          <p:cNvPr id="8" name="TextBox 7">
            <a:extLst>
              <a:ext uri="{FF2B5EF4-FFF2-40B4-BE49-F238E27FC236}">
                <a16:creationId xmlns:a16="http://schemas.microsoft.com/office/drawing/2014/main" id="{8788CC88-B3ED-F652-B11B-C6F50A25DECE}"/>
              </a:ext>
            </a:extLst>
          </p:cNvPr>
          <p:cNvSpPr txBox="1"/>
          <p:nvPr/>
        </p:nvSpPr>
        <p:spPr>
          <a:xfrm>
            <a:off x="9874033" y="5775126"/>
            <a:ext cx="1968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Impact</a:t>
            </a:r>
            <a:endParaRPr kumimoji="0" lang="en-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4607B9A-A9C3-E5D3-93AD-82C61D46CDA2}"/>
              </a:ext>
            </a:extLst>
          </p:cNvPr>
          <p:cNvSpPr txBox="1"/>
          <p:nvPr/>
        </p:nvSpPr>
        <p:spPr>
          <a:xfrm>
            <a:off x="838200" y="1711055"/>
            <a:ext cx="8744211" cy="738664"/>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a:ln>
                  <a:noFill/>
                </a:ln>
                <a:solidFill>
                  <a:prstClr val="black"/>
                </a:solidFill>
                <a:effectLst/>
                <a:uLnTx/>
                <a:uFillTx/>
                <a:latin typeface="Calibri" panose="020F0502020204030204"/>
                <a:ea typeface="+mn-ea"/>
                <a:cs typeface="+mn-cs"/>
              </a:rPr>
              <a:t>Kroonjuweel:	inschrijvingswebsite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a:ln>
                  <a:noFill/>
                </a:ln>
                <a:solidFill>
                  <a:prstClr val="black"/>
                </a:solidFill>
                <a:effectLst/>
                <a:uLnTx/>
                <a:uFillTx/>
                <a:latin typeface="Calibri" panose="020F0502020204030204"/>
                <a:ea typeface="+mn-ea"/>
                <a:cs typeface="+mn-cs"/>
              </a:rPr>
              <a:t>Doelstelling: 	Wij hebben de reputatie de instelling met de soepelste aanmeldprocedure te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a:ln>
                  <a:noFill/>
                </a:ln>
                <a:solidFill>
                  <a:prstClr val="black"/>
                </a:solidFill>
                <a:effectLst/>
                <a:uLnTx/>
                <a:uFillTx/>
                <a:latin typeface="Calibri" panose="020F0502020204030204"/>
                <a:ea typeface="+mn-ea"/>
                <a:cs typeface="+mn-cs"/>
              </a:rPr>
              <a:t>BIV classificatie:	HHH		</a:t>
            </a:r>
          </a:p>
        </p:txBody>
      </p:sp>
      <p:sp>
        <p:nvSpPr>
          <p:cNvPr id="9" name="Rectangle 8">
            <a:extLst>
              <a:ext uri="{FF2B5EF4-FFF2-40B4-BE49-F238E27FC236}">
                <a16:creationId xmlns:a16="http://schemas.microsoft.com/office/drawing/2014/main" id="{36CA11F9-DED3-200E-DABC-3B28C7C1ABCC}"/>
              </a:ext>
            </a:extLst>
          </p:cNvPr>
          <p:cNvSpPr/>
          <p:nvPr/>
        </p:nvSpPr>
        <p:spPr>
          <a:xfrm>
            <a:off x="7121068" y="2584656"/>
            <a:ext cx="5105984" cy="38521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DA26909-1F10-DE8D-5422-15EDC09E3082}"/>
              </a:ext>
            </a:extLst>
          </p:cNvPr>
          <p:cNvSpPr/>
          <p:nvPr/>
        </p:nvSpPr>
        <p:spPr>
          <a:xfrm>
            <a:off x="5073041" y="2605414"/>
            <a:ext cx="2592888" cy="3817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0960038-3B23-088C-DF42-47E79D55054F}"/>
              </a:ext>
            </a:extLst>
          </p:cNvPr>
          <p:cNvSpPr/>
          <p:nvPr/>
        </p:nvSpPr>
        <p:spPr>
          <a:xfrm>
            <a:off x="24610" y="2510651"/>
            <a:ext cx="5612102" cy="4408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7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0"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1C73-DDEC-BF72-8656-E7F397CD9B27}"/>
              </a:ext>
            </a:extLst>
          </p:cNvPr>
          <p:cNvSpPr>
            <a:spLocks noGrp="1"/>
          </p:cNvSpPr>
          <p:nvPr>
            <p:ph type="title"/>
          </p:nvPr>
        </p:nvSpPr>
        <p:spPr/>
        <p:txBody>
          <a:bodyPr/>
          <a:lstStyle/>
          <a:p>
            <a:r>
              <a:rPr lang="en-NL" sz="3200"/>
              <a:t>Informatiebronnen voor dreigingen &amp; kwetsbaarheden</a:t>
            </a:r>
          </a:p>
        </p:txBody>
      </p:sp>
      <p:sp>
        <p:nvSpPr>
          <p:cNvPr id="3" name="Content Placeholder 2">
            <a:extLst>
              <a:ext uri="{FF2B5EF4-FFF2-40B4-BE49-F238E27FC236}">
                <a16:creationId xmlns:a16="http://schemas.microsoft.com/office/drawing/2014/main" id="{3558B85A-CAAA-753C-9CFC-97B635611BCC}"/>
              </a:ext>
            </a:extLst>
          </p:cNvPr>
          <p:cNvSpPr>
            <a:spLocks noGrp="1"/>
          </p:cNvSpPr>
          <p:nvPr>
            <p:ph idx="1"/>
          </p:nvPr>
        </p:nvSpPr>
        <p:spPr>
          <a:xfrm>
            <a:off x="742267" y="1310152"/>
            <a:ext cx="10752000" cy="4213945"/>
          </a:xfrm>
        </p:spPr>
        <p:txBody>
          <a:bodyPr/>
          <a:lstStyle/>
          <a:p>
            <a:pPr marL="285750" indent="-285750">
              <a:buFont typeface="Arial" panose="020B0604020202020204" pitchFamily="34" charset="0"/>
              <a:buChar char="•"/>
            </a:pPr>
            <a:r>
              <a:rPr lang="en-GB" sz="1400" err="1"/>
              <a:t>Baselinetoets</a:t>
            </a:r>
            <a:r>
              <a:rPr lang="en-GB" sz="1400"/>
              <a:t>, </a:t>
            </a:r>
            <a:r>
              <a:rPr lang="en-GB" sz="1400" err="1"/>
              <a:t>zoals</a:t>
            </a:r>
            <a:r>
              <a:rPr lang="en-GB" sz="1400"/>
              <a:t> </a:t>
            </a:r>
            <a:r>
              <a:rPr lang="en-GB" sz="1400" err="1"/>
              <a:t>bijvoorbeeld</a:t>
            </a:r>
            <a:r>
              <a:rPr lang="en-GB" sz="1400"/>
              <a:t> BBN BIO.</a:t>
            </a:r>
          </a:p>
          <a:p>
            <a:pPr marL="285750" indent="-285750">
              <a:buFont typeface="Arial" panose="020B0604020202020204" pitchFamily="34" charset="0"/>
              <a:buChar char="•"/>
            </a:pPr>
            <a:r>
              <a:rPr lang="en-GB" sz="1400"/>
              <a:t>Risico-</a:t>
            </a:r>
            <a:r>
              <a:rPr lang="en-GB" sz="1400" err="1"/>
              <a:t>overzicht</a:t>
            </a:r>
            <a:r>
              <a:rPr lang="en-GB" sz="1400"/>
              <a:t> van </a:t>
            </a:r>
            <a:r>
              <a:rPr lang="en-GB" sz="1400" err="1"/>
              <a:t>vorige</a:t>
            </a:r>
            <a:r>
              <a:rPr lang="en-GB" sz="1400"/>
              <a:t> </a:t>
            </a:r>
            <a:r>
              <a:rPr lang="en-GB" sz="1400" err="1"/>
              <a:t>keer</a:t>
            </a:r>
            <a:r>
              <a:rPr lang="en-GB" sz="1400"/>
              <a:t>. </a:t>
            </a:r>
          </a:p>
          <a:p>
            <a:pPr marL="285750" indent="-285750">
              <a:buFont typeface="Arial" panose="020B0604020202020204" pitchFamily="34" charset="0"/>
              <a:buChar char="•"/>
            </a:pPr>
            <a:r>
              <a:rPr lang="en-GB" sz="1400" err="1"/>
              <a:t>Een</a:t>
            </a:r>
            <a:r>
              <a:rPr lang="en-GB" sz="1400"/>
              <a:t> </a:t>
            </a:r>
            <a:r>
              <a:rPr lang="en-GB" sz="1400" err="1"/>
              <a:t>taxonomie</a:t>
            </a:r>
            <a:r>
              <a:rPr lang="en-GB" sz="1400"/>
              <a:t> of </a:t>
            </a:r>
            <a:r>
              <a:rPr lang="en-GB" sz="1400" err="1"/>
              <a:t>classificatie</a:t>
            </a:r>
            <a:r>
              <a:rPr lang="en-GB" sz="1400"/>
              <a:t> van </a:t>
            </a:r>
            <a:r>
              <a:rPr lang="en-GB" sz="1400" err="1"/>
              <a:t>kwetsbaarheden</a:t>
            </a:r>
            <a:r>
              <a:rPr lang="en-GB" sz="1400"/>
              <a:t>, impact, </a:t>
            </a:r>
            <a:r>
              <a:rPr lang="en-GB" sz="1400" err="1"/>
              <a:t>incidenten</a:t>
            </a:r>
            <a:r>
              <a:rPr lang="en-GB" sz="1400"/>
              <a:t>, </a:t>
            </a:r>
            <a:r>
              <a:rPr lang="en-GB" sz="1400" err="1"/>
              <a:t>bijvoorbeeld</a:t>
            </a:r>
            <a:r>
              <a:rPr lang="en-GB" sz="1400"/>
              <a:t> van ENISA</a:t>
            </a:r>
          </a:p>
          <a:p>
            <a:pPr marL="285750" indent="-285750">
              <a:buFont typeface="Arial" panose="020B0604020202020204" pitchFamily="34" charset="0"/>
              <a:buChar char="•"/>
            </a:pPr>
            <a:r>
              <a:rPr lang="en-GB" sz="1400" err="1"/>
              <a:t>Externe</a:t>
            </a:r>
            <a:r>
              <a:rPr lang="en-GB" sz="1400"/>
              <a:t> </a:t>
            </a:r>
            <a:r>
              <a:rPr lang="en-GB" sz="1400" err="1"/>
              <a:t>rapporten</a:t>
            </a:r>
            <a:r>
              <a:rPr lang="en-GB" sz="1400"/>
              <a:t>, </a:t>
            </a:r>
            <a:r>
              <a:rPr lang="en-GB" sz="1400" err="1"/>
              <a:t>dreigingsbeelden</a:t>
            </a:r>
            <a:r>
              <a:rPr lang="en-GB" sz="1400"/>
              <a:t>, </a:t>
            </a:r>
            <a:r>
              <a:rPr lang="en-GB" sz="1400" err="1"/>
              <a:t>jaarverslag</a:t>
            </a:r>
            <a:r>
              <a:rPr lang="en-GB" sz="1400"/>
              <a:t> AIVD</a:t>
            </a:r>
          </a:p>
          <a:p>
            <a:pPr marL="285750" indent="-285750">
              <a:buFont typeface="Arial" panose="020B0604020202020204" pitchFamily="34" charset="0"/>
              <a:buChar char="•"/>
            </a:pPr>
            <a:r>
              <a:rPr lang="en-GB" sz="1400" err="1"/>
              <a:t>Toekomstverkenningen</a:t>
            </a:r>
            <a:r>
              <a:rPr lang="en-GB" sz="1400"/>
              <a:t>.</a:t>
            </a:r>
          </a:p>
          <a:p>
            <a:pPr marL="285750" indent="-285750">
              <a:buFont typeface="Arial" panose="020B0604020202020204" pitchFamily="34" charset="0"/>
              <a:buChar char="•"/>
            </a:pPr>
            <a:r>
              <a:rPr lang="en-GB" sz="1400" err="1"/>
              <a:t>Voorbeeldlijsten</a:t>
            </a:r>
            <a:r>
              <a:rPr lang="en-GB" sz="1400"/>
              <a:t>, </a:t>
            </a:r>
            <a:r>
              <a:rPr lang="en-GB" sz="1400" err="1"/>
              <a:t>bijv</a:t>
            </a:r>
            <a:r>
              <a:rPr lang="en-GB" sz="1400"/>
              <a:t>. NIST 800-30 appendix D &amp; E / ENISA Interoperable EU Risk Management Toolbox / ISO 27005</a:t>
            </a:r>
          </a:p>
          <a:p>
            <a:pPr marL="285750" indent="-285750">
              <a:buFont typeface="Arial" panose="020B0604020202020204" pitchFamily="34" charset="0"/>
              <a:buChar char="•"/>
            </a:pPr>
            <a:r>
              <a:rPr lang="en-GB" sz="1400" err="1"/>
              <a:t>Overzicht</a:t>
            </a:r>
            <a:r>
              <a:rPr lang="en-GB" sz="1400"/>
              <a:t> </a:t>
            </a:r>
            <a:r>
              <a:rPr lang="en-GB" sz="1400" err="1"/>
              <a:t>incidenten</a:t>
            </a:r>
            <a:r>
              <a:rPr lang="en-GB" sz="1400"/>
              <a:t> </a:t>
            </a:r>
            <a:r>
              <a:rPr lang="en-GB" sz="1400" err="1"/>
              <a:t>uit</a:t>
            </a:r>
            <a:r>
              <a:rPr lang="en-GB" sz="1400"/>
              <a:t> het </a:t>
            </a:r>
            <a:r>
              <a:rPr lang="en-GB" sz="1400" err="1"/>
              <a:t>verleden</a:t>
            </a:r>
            <a:r>
              <a:rPr lang="en-GB" sz="1400"/>
              <a:t>.</a:t>
            </a:r>
          </a:p>
          <a:p>
            <a:pPr marL="285750" indent="-285750">
              <a:buFont typeface="Arial" panose="020B0604020202020204" pitchFamily="34" charset="0"/>
              <a:buChar char="•"/>
            </a:pPr>
            <a:r>
              <a:rPr lang="en-GB" sz="1400" err="1"/>
              <a:t>Rapportages</a:t>
            </a:r>
            <a:r>
              <a:rPr lang="en-GB" sz="1400"/>
              <a:t> van de P&amp;C </a:t>
            </a:r>
            <a:r>
              <a:rPr lang="en-GB" sz="1400" err="1"/>
              <a:t>cyclus</a:t>
            </a:r>
            <a:r>
              <a:rPr lang="en-GB" sz="1400"/>
              <a:t>, </a:t>
            </a:r>
            <a:r>
              <a:rPr lang="en-GB" sz="1400" err="1"/>
              <a:t>evaluaties</a:t>
            </a:r>
            <a:r>
              <a:rPr lang="en-GB" sz="1400"/>
              <a:t> van </a:t>
            </a:r>
            <a:r>
              <a:rPr lang="en-GB" sz="1400" err="1"/>
              <a:t>maatregelen</a:t>
            </a:r>
            <a:r>
              <a:rPr lang="en-GB" sz="1400"/>
              <a:t>, (crisis)</a:t>
            </a:r>
            <a:r>
              <a:rPr lang="en-GB" sz="1400" err="1"/>
              <a:t>oefeningen</a:t>
            </a:r>
            <a:r>
              <a:rPr lang="en-GB" sz="1400"/>
              <a:t>, </a:t>
            </a:r>
            <a:r>
              <a:rPr lang="en-GB" sz="1400" err="1"/>
              <a:t>kwaliteitsonderzoeken</a:t>
            </a:r>
            <a:r>
              <a:rPr lang="en-GB" sz="1400"/>
              <a:t>, audits, </a:t>
            </a:r>
            <a:r>
              <a:rPr lang="en-GB" sz="1400" err="1"/>
              <a:t>testen</a:t>
            </a:r>
            <a:r>
              <a:rPr lang="en-GB" sz="1400"/>
              <a:t>, SIEM, of </a:t>
            </a:r>
            <a:r>
              <a:rPr lang="en-GB" sz="1400" err="1"/>
              <a:t>incidenten</a:t>
            </a:r>
            <a:r>
              <a:rPr lang="en-GB" sz="1400"/>
              <a:t>.</a:t>
            </a:r>
          </a:p>
          <a:p>
            <a:pPr marL="285750" indent="-285750">
              <a:buFont typeface="Arial" panose="020B0604020202020204" pitchFamily="34" charset="0"/>
              <a:buChar char="•"/>
            </a:pPr>
            <a:r>
              <a:rPr lang="en-GB" sz="1400" err="1"/>
              <a:t>Kwetsbaarheden</a:t>
            </a:r>
            <a:r>
              <a:rPr lang="en-GB" sz="1400"/>
              <a:t> </a:t>
            </a:r>
            <a:r>
              <a:rPr lang="en-GB" sz="1400" err="1"/>
              <a:t>overzichten</a:t>
            </a:r>
            <a:r>
              <a:rPr lang="en-GB" sz="1400"/>
              <a:t> (CVE/CWE).</a:t>
            </a:r>
          </a:p>
          <a:p>
            <a:pPr marL="285750" indent="-285750">
              <a:buFont typeface="Arial" panose="020B0604020202020204" pitchFamily="34" charset="0"/>
              <a:buChar char="•"/>
            </a:pPr>
            <a:r>
              <a:rPr lang="en-GB" sz="1400" err="1"/>
              <a:t>Kennis</a:t>
            </a:r>
            <a:r>
              <a:rPr lang="en-GB" sz="1400"/>
              <a:t> over </a:t>
            </a:r>
            <a:r>
              <a:rPr lang="en-GB" sz="1400" err="1"/>
              <a:t>organisatiecultuur</a:t>
            </a:r>
            <a:r>
              <a:rPr lang="en-GB" sz="1400"/>
              <a:t>, </a:t>
            </a:r>
            <a:r>
              <a:rPr lang="en-GB" sz="1400" err="1"/>
              <a:t>onrust</a:t>
            </a:r>
            <a:r>
              <a:rPr lang="en-GB" sz="1400"/>
              <a:t>, </a:t>
            </a:r>
            <a:r>
              <a:rPr lang="en-GB" sz="1400" err="1"/>
              <a:t>sfeer</a:t>
            </a:r>
            <a:r>
              <a:rPr lang="en-GB" sz="1400"/>
              <a:t>, </a:t>
            </a:r>
            <a:r>
              <a:rPr lang="en-GB" sz="1400" err="1"/>
              <a:t>digitale</a:t>
            </a:r>
            <a:r>
              <a:rPr lang="en-GB" sz="1400"/>
              <a:t> </a:t>
            </a:r>
            <a:r>
              <a:rPr lang="en-GB" sz="1400" err="1"/>
              <a:t>geletterdheid</a:t>
            </a:r>
            <a:r>
              <a:rPr lang="en-GB" sz="1400"/>
              <a:t> van </a:t>
            </a:r>
            <a:r>
              <a:rPr lang="en-GB" sz="1400" err="1"/>
              <a:t>medewerkers</a:t>
            </a:r>
            <a:r>
              <a:rPr lang="en-GB" sz="1400"/>
              <a:t>. </a:t>
            </a:r>
          </a:p>
          <a:p>
            <a:endParaRPr lang="en-NL" sz="1400"/>
          </a:p>
        </p:txBody>
      </p:sp>
      <p:sp>
        <p:nvSpPr>
          <p:cNvPr id="4" name="Date Placeholder 3">
            <a:extLst>
              <a:ext uri="{FF2B5EF4-FFF2-40B4-BE49-F238E27FC236}">
                <a16:creationId xmlns:a16="http://schemas.microsoft.com/office/drawing/2014/main" id="{A1D04476-18E6-CEEB-F600-3375D12F23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9C6228-761B-7A43-88A7-8F9014EDD1BE}" type="datetime1">
              <a:rPr kumimoji="0" lang="en-NL" sz="1000" b="0" i="0" u="none" strike="noStrike" kern="1200" cap="none" spc="0" normalizeH="0" baseline="0" noProof="0" smtClean="0">
                <a:ln>
                  <a:noFill/>
                </a:ln>
                <a:solidFill>
                  <a:srgbClr val="070809"/>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24/08/2023</a:t>
            </a:fld>
            <a:endParaRPr kumimoji="0" lang="en-NL" sz="1000" b="0" i="0" u="none" strike="noStrike" kern="1200" cap="none" spc="0" normalizeH="0" baseline="0" noProof="0">
              <a:ln>
                <a:noFill/>
              </a:ln>
              <a:solidFill>
                <a:srgbClr val="070809"/>
              </a:solidFill>
              <a:effectLst/>
              <a:uLnTx/>
              <a:uFillTx/>
              <a:latin typeface="Calibri Light"/>
              <a:ea typeface="+mn-ea"/>
              <a:cs typeface="+mn-cs"/>
            </a:endParaRPr>
          </a:p>
        </p:txBody>
      </p:sp>
      <p:sp>
        <p:nvSpPr>
          <p:cNvPr id="5" name="Footer Placeholder 4">
            <a:extLst>
              <a:ext uri="{FF2B5EF4-FFF2-40B4-BE49-F238E27FC236}">
                <a16:creationId xmlns:a16="http://schemas.microsoft.com/office/drawing/2014/main" id="{FDA11624-56D6-F628-BAC9-CFF39544779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000" b="0" i="0" u="none" strike="noStrike" kern="1200" cap="none" spc="0" normalizeH="0" baseline="0" noProof="0">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172274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80A6-5AD5-4231-9BD4-189331EF25DF}"/>
              </a:ext>
            </a:extLst>
          </p:cNvPr>
          <p:cNvSpPr>
            <a:spLocks noGrp="1"/>
          </p:cNvSpPr>
          <p:nvPr>
            <p:ph type="title"/>
          </p:nvPr>
        </p:nvSpPr>
        <p:spPr/>
        <p:txBody>
          <a:bodyPr/>
          <a:lstStyle/>
          <a:p>
            <a:r>
              <a:rPr lang="en-NL"/>
              <a:t>Voorbeelden	</a:t>
            </a:r>
          </a:p>
        </p:txBody>
      </p:sp>
      <p:sp>
        <p:nvSpPr>
          <p:cNvPr id="3" name="Content Placeholder 2">
            <a:extLst>
              <a:ext uri="{FF2B5EF4-FFF2-40B4-BE49-F238E27FC236}">
                <a16:creationId xmlns:a16="http://schemas.microsoft.com/office/drawing/2014/main" id="{7FB2824D-AC49-8EE5-BC88-BB5E9056A3C8}"/>
              </a:ext>
            </a:extLst>
          </p:cNvPr>
          <p:cNvSpPr>
            <a:spLocks noGrp="1"/>
          </p:cNvSpPr>
          <p:nvPr>
            <p:ph idx="1"/>
          </p:nvPr>
        </p:nvSpPr>
        <p:spPr/>
        <p:txBody>
          <a:bodyPr>
            <a:normAutofit/>
          </a:bodyPr>
          <a:lstStyle/>
          <a:p>
            <a:r>
              <a:rPr lang="en-NL" dirty="0"/>
              <a:t>De volgende slides geven </a:t>
            </a:r>
            <a:r>
              <a:rPr lang="en-NL" b="1" u="sng" dirty="0"/>
              <a:t>voorbeelden</a:t>
            </a:r>
            <a:r>
              <a:rPr lang="en-NL" dirty="0"/>
              <a:t> van dreigingen, kwetsbaarheden, impact.</a:t>
            </a:r>
          </a:p>
          <a:p>
            <a:endParaRPr lang="en-NL" dirty="0"/>
          </a:p>
          <a:p>
            <a:r>
              <a:rPr lang="en-NL" dirty="0"/>
              <a:t>De lijsten zijn gebaseerd op bestaande classificaties uit dreigingsbeelden, ISO 27005, ENISA documenten.</a:t>
            </a:r>
          </a:p>
          <a:p>
            <a:endParaRPr lang="en-NL" dirty="0"/>
          </a:p>
          <a:p>
            <a:r>
              <a:rPr lang="en-NL" dirty="0"/>
              <a:t>De lijsten ter </a:t>
            </a:r>
            <a:r>
              <a:rPr lang="en-NL" b="1" u="sng" dirty="0"/>
              <a:t>inspiratie</a:t>
            </a:r>
            <a:r>
              <a:rPr lang="en-NL" dirty="0"/>
              <a:t>, niet compleet en kunnen worden aangevuld met wat van toepassing is op een specifieke situatie.</a:t>
            </a:r>
            <a:r>
              <a:rPr lang="en-NL" dirty="0">
                <a:solidFill>
                  <a:srgbClr val="FF0000"/>
                </a:solidFill>
              </a:rPr>
              <a:t> In dit geval aangevuld met info uit  [vul onderwerp in] publicaties.</a:t>
            </a:r>
            <a:endParaRPr lang="en-NL" dirty="0"/>
          </a:p>
        </p:txBody>
      </p:sp>
      <p:sp>
        <p:nvSpPr>
          <p:cNvPr id="4" name="Date Placeholder 3">
            <a:extLst>
              <a:ext uri="{FF2B5EF4-FFF2-40B4-BE49-F238E27FC236}">
                <a16:creationId xmlns:a16="http://schemas.microsoft.com/office/drawing/2014/main" id="{7ACB1D87-7F72-E5F2-8FA1-8DF5144DD7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103AE-E16D-A94B-9049-E5E9D05E9EDA}" type="datetime1">
              <a:rPr kumimoji="0" lang="en-NL" sz="1000" b="0" i="0" u="none" strike="noStrike" kern="1200" cap="none" spc="0" normalizeH="0" baseline="0" noProof="0" smtClean="0">
                <a:ln>
                  <a:noFill/>
                </a:ln>
                <a:solidFill>
                  <a:srgbClr val="070809"/>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24/08/2023</a:t>
            </a:fld>
            <a:endParaRPr kumimoji="0" lang="en-NL" sz="1000" b="0" i="0" u="none" strike="noStrike" kern="1200" cap="none" spc="0" normalizeH="0" baseline="0" noProof="0" dirty="0">
              <a:ln>
                <a:noFill/>
              </a:ln>
              <a:solidFill>
                <a:srgbClr val="070809"/>
              </a:solidFill>
              <a:effectLst/>
              <a:uLnTx/>
              <a:uFillTx/>
              <a:latin typeface="Calibri Light"/>
              <a:ea typeface="+mn-ea"/>
              <a:cs typeface="+mn-cs"/>
            </a:endParaRPr>
          </a:p>
        </p:txBody>
      </p:sp>
      <p:sp>
        <p:nvSpPr>
          <p:cNvPr id="5" name="Footer Placeholder 4">
            <a:extLst>
              <a:ext uri="{FF2B5EF4-FFF2-40B4-BE49-F238E27FC236}">
                <a16:creationId xmlns:a16="http://schemas.microsoft.com/office/drawing/2014/main" id="{A2DC2EF1-72CC-BD9D-0716-B618B6DC86D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000" b="0" i="0" u="none" strike="noStrike" kern="1200" cap="none" spc="0" normalizeH="0" baseline="0" noProof="0">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355824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ijdelijke aanduiding voor tabel 8">
            <a:extLst>
              <a:ext uri="{FF2B5EF4-FFF2-40B4-BE49-F238E27FC236}">
                <a16:creationId xmlns:a16="http://schemas.microsoft.com/office/drawing/2014/main" id="{719F06D9-0428-0663-8EED-E86A4549C0B9}"/>
              </a:ext>
            </a:extLst>
          </p:cNvPr>
          <p:cNvGraphicFramePr>
            <a:graphicFrameLocks noGrp="1"/>
          </p:cNvGraphicFramePr>
          <p:nvPr>
            <p:ph type="tbl" sz="quarter" idx="13"/>
            <p:extLst>
              <p:ext uri="{D42A27DB-BD31-4B8C-83A1-F6EECF244321}">
                <p14:modId xmlns:p14="http://schemas.microsoft.com/office/powerpoint/2010/main" val="592922788"/>
              </p:ext>
            </p:extLst>
          </p:nvPr>
        </p:nvGraphicFramePr>
        <p:xfrm>
          <a:off x="7841493" y="782489"/>
          <a:ext cx="3485344" cy="5181297"/>
        </p:xfrm>
        <a:graphic>
          <a:graphicData uri="http://schemas.openxmlformats.org/drawingml/2006/table">
            <a:tbl>
              <a:tblPr firstRow="1" bandRow="1">
                <a:tableStyleId>{5C22544A-7EE6-4342-B048-85BDC9FD1C3A}</a:tableStyleId>
              </a:tblPr>
              <a:tblGrid>
                <a:gridCol w="3485344">
                  <a:extLst>
                    <a:ext uri="{9D8B030D-6E8A-4147-A177-3AD203B41FA5}">
                      <a16:colId xmlns:a16="http://schemas.microsoft.com/office/drawing/2014/main" val="668611891"/>
                    </a:ext>
                  </a:extLst>
                </a:gridCol>
              </a:tblGrid>
              <a:tr h="423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err="1">
                          <a:solidFill>
                            <a:schemeClr val="bg1"/>
                          </a:solidFill>
                          <a:latin typeface="+mn-lt"/>
                        </a:rPr>
                        <a:t>Actoren</a:t>
                      </a:r>
                      <a:endParaRPr lang="en-GB" sz="1600" b="1" dirty="0">
                        <a:solidFill>
                          <a:schemeClr val="bg1"/>
                        </a:solidFill>
                        <a:latin typeface="+mn-lt"/>
                      </a:endParaRP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38242">
                <a:tc>
                  <a:txBody>
                    <a:bodyPr/>
                    <a:lstStyle/>
                    <a:p>
                      <a:pPr algn="l" fontAlgn="b"/>
                      <a:r>
                        <a:rPr lang="en-GB" sz="1200" b="0" i="0" u="none" strike="noStrike" dirty="0" err="1">
                          <a:solidFill>
                            <a:srgbClr val="000000"/>
                          </a:solidFill>
                          <a:effectLst/>
                          <a:latin typeface="Calibri" panose="020F0502020204030204" pitchFamily="34" charset="0"/>
                        </a:rPr>
                        <a:t>Statelijke</a:t>
                      </a:r>
                      <a:r>
                        <a:rPr lang="en-GB" sz="1200" b="0" i="0" u="none" strike="noStrike" dirty="0">
                          <a:solidFill>
                            <a:srgbClr val="000000"/>
                          </a:solidFill>
                          <a:effectLst/>
                          <a:latin typeface="Calibri" panose="020F0502020204030204" pitchFamily="34" charset="0"/>
                        </a:rPr>
                        <a:t> actor</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8242">
                <a:tc>
                  <a:txBody>
                    <a:bodyPr/>
                    <a:lstStyle/>
                    <a:p>
                      <a:pPr algn="l" fontAlgn="b"/>
                      <a:r>
                        <a:rPr lang="en-GB" sz="1200" b="0" i="0" u="none" strike="noStrike">
                          <a:solidFill>
                            <a:srgbClr val="000000"/>
                          </a:solidFill>
                          <a:effectLst/>
                          <a:latin typeface="Calibri" panose="020F0502020204030204" pitchFamily="34" charset="0"/>
                        </a:rPr>
                        <a:t>Beroepscrimineel</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1148">
                <a:tc>
                  <a:txBody>
                    <a:bodyPr/>
                    <a:lstStyle/>
                    <a:p>
                      <a:pPr algn="l" fontAlgn="b"/>
                      <a:r>
                        <a:rPr lang="en-GB" sz="1200" b="0" i="0" u="none" strike="noStrike">
                          <a:solidFill>
                            <a:srgbClr val="000000"/>
                          </a:solidFill>
                          <a:effectLst/>
                          <a:latin typeface="Calibri" panose="020F0502020204030204" pitchFamily="34" charset="0"/>
                        </a:rPr>
                        <a:t>Gelegenheidsdief</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8242">
                <a:tc>
                  <a:txBody>
                    <a:bodyPr/>
                    <a:lstStyle/>
                    <a:p>
                      <a:pPr algn="l" fontAlgn="b"/>
                      <a:r>
                        <a:rPr lang="en-GB" sz="1200" b="0" i="0" u="none" strike="noStrike">
                          <a:solidFill>
                            <a:srgbClr val="000000"/>
                          </a:solidFill>
                          <a:effectLst/>
                          <a:latin typeface="Calibri" panose="020F0502020204030204" pitchFamily="34" charset="0"/>
                        </a:rPr>
                        <a:t>Medewerker</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720227"/>
                  </a:ext>
                </a:extLst>
              </a:tr>
              <a:tr h="338242">
                <a:tc>
                  <a:txBody>
                    <a:bodyPr/>
                    <a:lstStyle/>
                    <a:p>
                      <a:pPr algn="l" fontAlgn="b"/>
                      <a:r>
                        <a:rPr lang="en-GB" sz="1200" b="0" i="0" u="none" strike="noStrike">
                          <a:solidFill>
                            <a:srgbClr val="000000"/>
                          </a:solidFill>
                          <a:effectLst/>
                          <a:latin typeface="Calibri" panose="020F0502020204030204" pitchFamily="34" charset="0"/>
                        </a:rPr>
                        <a:t>Leverancier</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77760"/>
                  </a:ext>
                </a:extLst>
              </a:tr>
              <a:tr h="338242">
                <a:tc>
                  <a:txBody>
                    <a:bodyPr/>
                    <a:lstStyle/>
                    <a:p>
                      <a:pPr algn="l" fontAlgn="b"/>
                      <a:r>
                        <a:rPr lang="en-GB" sz="1200" b="0" i="0" u="none" strike="noStrike">
                          <a:solidFill>
                            <a:srgbClr val="000000"/>
                          </a:solidFill>
                          <a:effectLst/>
                          <a:latin typeface="Calibri" panose="020F0502020204030204" pitchFamily="34" charset="0"/>
                        </a:rPr>
                        <a:t>Student</a:t>
                      </a:r>
                    </a:p>
                  </a:txBody>
                  <a:tcPr marL="9525" marR="9525" marT="9525" marB="0" anchor="b">
                    <a:lnL w="12700" cmpd="sng">
                      <a:noFill/>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337336"/>
                  </a:ext>
                </a:extLst>
              </a:tr>
              <a:tr h="338242">
                <a:tc>
                  <a:txBody>
                    <a:bodyPr/>
                    <a:lstStyle/>
                    <a:p>
                      <a:pPr algn="l" fontAlgn="b"/>
                      <a:r>
                        <a:rPr lang="en-GB" sz="1200" b="0" i="0" u="none" strike="noStrike">
                          <a:solidFill>
                            <a:srgbClr val="000000"/>
                          </a:solidFill>
                          <a:effectLst/>
                          <a:latin typeface="Calibri" panose="020F0502020204030204" pitchFamily="34" charset="0"/>
                        </a:rPr>
                        <a:t>Activist</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00742"/>
                  </a:ext>
                </a:extLst>
              </a:tr>
              <a:tr h="338242">
                <a:tc>
                  <a:txBody>
                    <a:bodyPr/>
                    <a:lstStyle/>
                    <a:p>
                      <a:pPr algn="l" fontAlgn="b"/>
                      <a:r>
                        <a:rPr lang="en-GB" sz="1200" b="0" i="0" u="none" strike="noStrike">
                          <a:solidFill>
                            <a:srgbClr val="000000"/>
                          </a:solidFill>
                          <a:effectLst/>
                          <a:latin typeface="Calibri" panose="020F0502020204030204" pitchFamily="34" charset="0"/>
                        </a:rPr>
                        <a:t>Groepering (a la Conti)</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872005"/>
                  </a:ext>
                </a:extLst>
              </a:tr>
              <a:tr h="338242">
                <a:tc>
                  <a:txBody>
                    <a:bodyPr/>
                    <a:lstStyle/>
                    <a:p>
                      <a:pPr algn="l" fontAlgn="b"/>
                      <a:r>
                        <a:rPr lang="en-GB" sz="1200" b="0" i="0" u="none" strike="noStrike">
                          <a:solidFill>
                            <a:srgbClr val="000000"/>
                          </a:solidFill>
                          <a:effectLst/>
                          <a:latin typeface="Calibri" panose="020F0502020204030204" pitchFamily="34" charset="0"/>
                        </a:rPr>
                        <a:t>Terrorist</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8339119"/>
                  </a:ext>
                </a:extLst>
              </a:tr>
              <a:tr h="338242">
                <a:tc>
                  <a:txBody>
                    <a:bodyPr/>
                    <a:lstStyle/>
                    <a:p>
                      <a:pPr algn="l" fontAlgn="b"/>
                      <a:r>
                        <a:rPr lang="en-GB" sz="1200" b="0" i="0" u="none" strike="noStrike">
                          <a:solidFill>
                            <a:srgbClr val="000000"/>
                          </a:solidFill>
                          <a:effectLst/>
                          <a:latin typeface="Calibri" panose="020F0502020204030204" pitchFamily="34" charset="0"/>
                        </a:rPr>
                        <a:t>Concurrent</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678744"/>
                  </a:ext>
                </a:extLst>
              </a:tr>
              <a:tr h="338242">
                <a:tc>
                  <a:txBody>
                    <a:bodyPr/>
                    <a:lstStyle/>
                    <a:p>
                      <a:pPr algn="l" fontAlgn="b"/>
                      <a:r>
                        <a:rPr lang="en-GB" sz="1200" b="0" i="0" u="none" strike="noStrike">
                          <a:solidFill>
                            <a:srgbClr val="000000"/>
                          </a:solidFill>
                          <a:effectLst/>
                          <a:latin typeface="Calibri" panose="020F0502020204030204" pitchFamily="34" charset="0"/>
                        </a:rPr>
                        <a:t>Natuur/weer/dieren</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9754453"/>
                  </a:ext>
                </a:extLst>
              </a:tr>
              <a:tr h="338242">
                <a:tc>
                  <a:txBody>
                    <a:bodyPr/>
                    <a:lstStyle/>
                    <a:p>
                      <a:pPr algn="l" fontAlgn="b"/>
                      <a:r>
                        <a:rPr lang="en-GB" sz="1200" b="0" i="0" u="none" strike="noStrike">
                          <a:solidFill>
                            <a:srgbClr val="000000"/>
                          </a:solidFill>
                          <a:effectLst/>
                          <a:latin typeface="Calibri" panose="020F0502020204030204" pitchFamily="34" charset="0"/>
                        </a:rPr>
                        <a:t>Eindgebruiker</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629677"/>
                  </a:ext>
                </a:extLst>
              </a:tr>
              <a:tr h="338242">
                <a:tc>
                  <a:txBody>
                    <a:bodyPr/>
                    <a:lstStyle/>
                    <a:p>
                      <a:pPr algn="l" fontAlgn="b"/>
                      <a:r>
                        <a:rPr lang="en-GB" sz="1200" b="0" i="0" u="none" strike="noStrike">
                          <a:solidFill>
                            <a:srgbClr val="000000"/>
                          </a:solidFill>
                          <a:effectLst/>
                          <a:latin typeface="Calibri" panose="020F0502020204030204" pitchFamily="34" charset="0"/>
                        </a:rPr>
                        <a:t>Systeemontwikkelaar</a:t>
                      </a: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625856"/>
                  </a:ext>
                </a:extLst>
              </a:tr>
              <a:tr h="338242">
                <a:tc>
                  <a:txBody>
                    <a:bodyPr/>
                    <a:lstStyle/>
                    <a:p>
                      <a:pPr algn="l" fontAlgn="b"/>
                      <a:r>
                        <a:rPr lang="en-GB" sz="1200" b="0" i="0" u="none" strike="noStrike" dirty="0" err="1">
                          <a:solidFill>
                            <a:srgbClr val="000000"/>
                          </a:solidFill>
                          <a:effectLst/>
                          <a:latin typeface="Calibri" panose="020F0502020204030204" pitchFamily="34" charset="0"/>
                        </a:rPr>
                        <a:t>Overheid</a:t>
                      </a:r>
                      <a:endParaRPr lang="en-GB" sz="12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954194"/>
                  </a:ext>
                </a:extLst>
              </a:tr>
            </a:tbl>
          </a:graphicData>
        </a:graphic>
      </p:graphicFrame>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p:txBody>
          <a:bodyPr/>
          <a:lstStyle/>
          <a:p>
            <a:pPr marL="0" indent="0">
              <a:buNone/>
            </a:pPr>
            <a:r>
              <a:rPr lang="en-GB" dirty="0" err="1"/>
              <a:t>Actoren</a:t>
            </a:r>
            <a:r>
              <a:rPr lang="en-GB" dirty="0"/>
              <a:t> </a:t>
            </a:r>
            <a:r>
              <a:rPr lang="en-GB" dirty="0" err="1"/>
              <a:t>zijn</a:t>
            </a:r>
            <a:r>
              <a:rPr lang="en-GB" dirty="0"/>
              <a:t> </a:t>
            </a:r>
            <a:r>
              <a:rPr lang="en-GB" dirty="0" err="1"/>
              <a:t>vaak</a:t>
            </a:r>
            <a:r>
              <a:rPr lang="en-GB" dirty="0"/>
              <a:t> het begin van </a:t>
            </a:r>
            <a:r>
              <a:rPr lang="en-GB" dirty="0" err="1"/>
              <a:t>een</a:t>
            </a:r>
            <a:r>
              <a:rPr lang="en-GB" dirty="0"/>
              <a:t> </a:t>
            </a:r>
            <a:r>
              <a:rPr lang="en-GB" dirty="0" err="1"/>
              <a:t>risico</a:t>
            </a:r>
            <a:r>
              <a:rPr lang="en-GB" dirty="0"/>
              <a:t> scenario in de </a:t>
            </a:r>
            <a:r>
              <a:rPr lang="en-GB" dirty="0" err="1"/>
              <a:t>vorm</a:t>
            </a:r>
            <a:r>
              <a:rPr lang="en-GB" dirty="0"/>
              <a:t> van </a:t>
            </a:r>
            <a:r>
              <a:rPr lang="en-GB" dirty="0" err="1"/>
              <a:t>personen</a:t>
            </a:r>
            <a:r>
              <a:rPr lang="en-GB" dirty="0"/>
              <a:t> of </a:t>
            </a:r>
            <a:r>
              <a:rPr lang="en-GB" dirty="0" err="1"/>
              <a:t>natuurverschijnselen</a:t>
            </a:r>
            <a:r>
              <a:rPr lang="en-GB" dirty="0"/>
              <a:t>.</a:t>
            </a:r>
          </a:p>
          <a:p>
            <a:endParaRPr lang="en-GB" dirty="0"/>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p:txBody>
          <a:bodyPr/>
          <a:lstStyle/>
          <a:p>
            <a:r>
              <a:rPr lang="en-GB" noProof="0" err="1"/>
              <a:t>Dreigingen</a:t>
            </a:r>
            <a:r>
              <a:rPr lang="en-GB" noProof="0"/>
              <a:t> - </a:t>
            </a:r>
            <a:r>
              <a:rPr lang="en-GB" noProof="0" err="1"/>
              <a:t>Actoren</a:t>
            </a:r>
            <a:endParaRPr lang="en-GB"/>
          </a:p>
        </p:txBody>
      </p:sp>
    </p:spTree>
    <p:extLst>
      <p:ext uri="{BB962C8B-B14F-4D97-AF65-F5344CB8AC3E}">
        <p14:creationId xmlns:p14="http://schemas.microsoft.com/office/powerpoint/2010/main" val="3262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70AC5-3539-FBBE-B74C-33A8F7FF8848}"/>
              </a:ext>
            </a:extLst>
          </p:cNvPr>
          <p:cNvSpPr>
            <a:spLocks noGrp="1"/>
          </p:cNvSpPr>
          <p:nvPr>
            <p:ph type="title"/>
          </p:nvPr>
        </p:nvSpPr>
        <p:spPr/>
        <p:txBody>
          <a:bodyPr/>
          <a:lstStyle/>
          <a:p>
            <a:r>
              <a:rPr lang="nl-NL" dirty="0"/>
              <a:t>Gebruik je deze woorden wel eens?</a:t>
            </a:r>
            <a:endParaRPr lang="en-NL" dirty="0"/>
          </a:p>
        </p:txBody>
      </p:sp>
      <p:graphicFrame>
        <p:nvGraphicFramePr>
          <p:cNvPr id="7" name="Content Placeholder 6">
            <a:extLst>
              <a:ext uri="{FF2B5EF4-FFF2-40B4-BE49-F238E27FC236}">
                <a16:creationId xmlns:a16="http://schemas.microsoft.com/office/drawing/2014/main" id="{D5959C4B-3B9A-969E-1219-7F07E2195888}"/>
              </a:ext>
            </a:extLst>
          </p:cNvPr>
          <p:cNvGraphicFramePr>
            <a:graphicFrameLocks noGrp="1"/>
          </p:cNvGraphicFramePr>
          <p:nvPr>
            <p:ph idx="1"/>
            <p:extLst>
              <p:ext uri="{D42A27DB-BD31-4B8C-83A1-F6EECF244321}">
                <p14:modId xmlns:p14="http://schemas.microsoft.com/office/powerpoint/2010/main" val="20990582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2270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ijdelijke aanduiding voor tabel 8">
            <a:extLst>
              <a:ext uri="{FF2B5EF4-FFF2-40B4-BE49-F238E27FC236}">
                <a16:creationId xmlns:a16="http://schemas.microsoft.com/office/drawing/2014/main" id="{719F06D9-0428-0663-8EED-E86A4549C0B9}"/>
              </a:ext>
            </a:extLst>
          </p:cNvPr>
          <p:cNvGraphicFramePr>
            <a:graphicFrameLocks noGrp="1"/>
          </p:cNvGraphicFramePr>
          <p:nvPr>
            <p:ph type="tbl" sz="quarter" idx="13"/>
            <p:extLst>
              <p:ext uri="{D42A27DB-BD31-4B8C-83A1-F6EECF244321}">
                <p14:modId xmlns:p14="http://schemas.microsoft.com/office/powerpoint/2010/main" val="1742394342"/>
              </p:ext>
            </p:extLst>
          </p:nvPr>
        </p:nvGraphicFramePr>
        <p:xfrm>
          <a:off x="8126680" y="1103795"/>
          <a:ext cx="3461630" cy="4586841"/>
        </p:xfrm>
        <a:graphic>
          <a:graphicData uri="http://schemas.openxmlformats.org/drawingml/2006/table">
            <a:tbl>
              <a:tblPr firstRow="1" bandRow="1">
                <a:tableStyleId>{5C22544A-7EE6-4342-B048-85BDC9FD1C3A}</a:tableStyleId>
              </a:tblPr>
              <a:tblGrid>
                <a:gridCol w="3461630">
                  <a:extLst>
                    <a:ext uri="{9D8B030D-6E8A-4147-A177-3AD203B41FA5}">
                      <a16:colId xmlns:a16="http://schemas.microsoft.com/office/drawing/2014/main" val="668611891"/>
                    </a:ext>
                  </a:extLst>
                </a:gridCol>
              </a:tblGrid>
              <a:tr h="400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noProof="0" dirty="0">
                          <a:solidFill>
                            <a:schemeClr val="bg1"/>
                          </a:solidFill>
                          <a:latin typeface="+mn-lt"/>
                        </a:rPr>
                        <a:t>Motieven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Geen: vergissing/onopzettelijk</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Financieel gewin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Een punt maken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Desinformatie verspreiden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2720227"/>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Sabotage</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77760"/>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noProof="0">
                          <a:solidFill>
                            <a:schemeClr val="tx1"/>
                          </a:solidFill>
                          <a:latin typeface="+mn-lt"/>
                        </a:rPr>
                        <a:t>Informatie/kennis/technologie  verkrijgen</a:t>
                      </a:r>
                    </a:p>
                  </a:txBody>
                  <a:tcPr marL="144000" marR="144000" marT="0" marB="0" anchor="ctr">
                    <a:lnL w="12700" cmpd="sng">
                      <a:noFill/>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337336"/>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Observeren/kijken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600742"/>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Experimenteren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872005"/>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Uitdaging</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8339119"/>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Status verkrijgen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678744"/>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dirty="0">
                          <a:solidFill>
                            <a:schemeClr val="tx2"/>
                          </a:solidFill>
                          <a:latin typeface="+mn-lt"/>
                        </a:rPr>
                        <a:t>Rechtvaardigheid eisen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9754453"/>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a:solidFill>
                            <a:schemeClr val="tx2"/>
                          </a:solidFill>
                          <a:latin typeface="+mn-lt"/>
                        </a:rPr>
                        <a:t>Beïnvloeding</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7001205"/>
                  </a:ext>
                </a:extLst>
              </a:tr>
              <a:tr h="320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noProof="0" dirty="0">
                          <a:solidFill>
                            <a:schemeClr val="tx2"/>
                          </a:solidFill>
                          <a:latin typeface="+mn-lt"/>
                        </a:rPr>
                        <a:t>Exportrestricties en sanctieregelingen omzeilen</a:t>
                      </a:r>
                    </a:p>
                  </a:txBody>
                  <a:tcPr marL="144000" marR="144000"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824136"/>
                  </a:ext>
                </a:extLst>
              </a:tr>
            </a:tbl>
          </a:graphicData>
        </a:graphic>
      </p:graphicFrame>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p:txBody>
          <a:bodyPr>
            <a:normAutofit fontScale="92500" lnSpcReduction="10000"/>
          </a:bodyPr>
          <a:lstStyle/>
          <a:p>
            <a:r>
              <a:rPr lang="en-GB" dirty="0" err="1"/>
              <a:t>Kwaadwillende</a:t>
            </a:r>
            <a:r>
              <a:rPr lang="en-GB" dirty="0"/>
              <a:t> </a:t>
            </a:r>
            <a:r>
              <a:rPr lang="en-GB" dirty="0" err="1"/>
              <a:t>actoren</a:t>
            </a:r>
            <a:r>
              <a:rPr lang="en-GB" dirty="0"/>
              <a:t> </a:t>
            </a:r>
            <a:r>
              <a:rPr lang="en-GB" dirty="0" err="1"/>
              <a:t>hebben</a:t>
            </a:r>
            <a:r>
              <a:rPr lang="en-GB" dirty="0"/>
              <a:t> </a:t>
            </a:r>
            <a:r>
              <a:rPr lang="en-GB" dirty="0" err="1"/>
              <a:t>vaak</a:t>
            </a:r>
            <a:r>
              <a:rPr lang="en-GB" dirty="0"/>
              <a:t> </a:t>
            </a:r>
            <a:r>
              <a:rPr lang="en-GB" dirty="0" err="1"/>
              <a:t>een</a:t>
            </a:r>
            <a:r>
              <a:rPr lang="en-GB" dirty="0"/>
              <a:t> </a:t>
            </a:r>
            <a:r>
              <a:rPr lang="en-GB" dirty="0" err="1"/>
              <a:t>duidelijk</a:t>
            </a:r>
            <a:r>
              <a:rPr lang="en-GB" dirty="0"/>
              <a:t> </a:t>
            </a:r>
            <a:r>
              <a:rPr lang="en-GB" dirty="0" err="1"/>
              <a:t>motief</a:t>
            </a:r>
            <a:r>
              <a:rPr lang="en-GB" dirty="0"/>
              <a:t> om </a:t>
            </a:r>
            <a:r>
              <a:rPr lang="en-GB" dirty="0" err="1"/>
              <a:t>te</a:t>
            </a:r>
            <a:r>
              <a:rPr lang="en-GB" dirty="0"/>
              <a:t> </a:t>
            </a:r>
            <a:r>
              <a:rPr lang="en-GB" dirty="0" err="1"/>
              <a:t>acteren</a:t>
            </a:r>
            <a:r>
              <a:rPr lang="en-GB" dirty="0"/>
              <a:t>. </a:t>
            </a:r>
          </a:p>
          <a:p>
            <a:r>
              <a:rPr lang="en-GB" dirty="0" err="1"/>
              <a:t>Andere</a:t>
            </a:r>
            <a:r>
              <a:rPr lang="en-GB" dirty="0"/>
              <a:t> </a:t>
            </a:r>
            <a:r>
              <a:rPr lang="en-GB" dirty="0" err="1"/>
              <a:t>actoren</a:t>
            </a:r>
            <a:r>
              <a:rPr lang="en-GB" dirty="0"/>
              <a:t> </a:t>
            </a:r>
            <a:r>
              <a:rPr lang="en-GB" dirty="0" err="1"/>
              <a:t>hebben</a:t>
            </a:r>
            <a:r>
              <a:rPr lang="en-GB" dirty="0"/>
              <a:t> </a:t>
            </a:r>
            <a:r>
              <a:rPr lang="en-GB" dirty="0" err="1"/>
              <a:t>geen</a:t>
            </a:r>
            <a:r>
              <a:rPr lang="en-GB" dirty="0"/>
              <a:t> </a:t>
            </a:r>
            <a:r>
              <a:rPr lang="en-GB" dirty="0" err="1"/>
              <a:t>kwade</a:t>
            </a:r>
            <a:r>
              <a:rPr lang="en-GB" dirty="0"/>
              <a:t> </a:t>
            </a:r>
            <a:r>
              <a:rPr lang="en-GB" dirty="0" err="1"/>
              <a:t>bedoelingen</a:t>
            </a:r>
            <a:r>
              <a:rPr lang="en-GB" dirty="0"/>
              <a:t> maar </a:t>
            </a:r>
            <a:r>
              <a:rPr lang="en-GB" dirty="0" err="1"/>
              <a:t>kunnen</a:t>
            </a:r>
            <a:r>
              <a:rPr lang="en-GB" dirty="0"/>
              <a:t> </a:t>
            </a:r>
            <a:r>
              <a:rPr lang="en-GB" dirty="0" err="1"/>
              <a:t>ongewild</a:t>
            </a:r>
            <a:r>
              <a:rPr lang="en-GB" dirty="0"/>
              <a:t> </a:t>
            </a:r>
            <a:r>
              <a:rPr lang="en-GB" dirty="0" err="1"/>
              <a:t>een</a:t>
            </a:r>
            <a:r>
              <a:rPr lang="en-GB" dirty="0"/>
              <a:t> </a:t>
            </a:r>
            <a:r>
              <a:rPr lang="en-GB" dirty="0" err="1"/>
              <a:t>kroonjuweel</a:t>
            </a:r>
            <a:r>
              <a:rPr lang="en-GB" dirty="0"/>
              <a:t> in </a:t>
            </a:r>
            <a:r>
              <a:rPr lang="en-GB" dirty="0" err="1"/>
              <a:t>gevaar</a:t>
            </a:r>
            <a:r>
              <a:rPr lang="en-GB" dirty="0"/>
              <a:t> </a:t>
            </a:r>
            <a:r>
              <a:rPr lang="en-GB" dirty="0" err="1"/>
              <a:t>brengen</a:t>
            </a:r>
            <a:r>
              <a:rPr lang="en-GB" dirty="0"/>
              <a:t>.</a:t>
            </a:r>
          </a:p>
          <a:p>
            <a:r>
              <a:rPr lang="en-GB" dirty="0"/>
              <a:t>In </a:t>
            </a:r>
            <a:r>
              <a:rPr lang="en-GB" dirty="0" err="1"/>
              <a:t>geval</a:t>
            </a:r>
            <a:r>
              <a:rPr lang="en-GB" dirty="0"/>
              <a:t> van </a:t>
            </a:r>
            <a:r>
              <a:rPr lang="en-GB" dirty="0" err="1"/>
              <a:t>dreiging</a:t>
            </a:r>
            <a:r>
              <a:rPr lang="en-GB" dirty="0"/>
              <a:t> door </a:t>
            </a:r>
            <a:r>
              <a:rPr lang="en-GB" dirty="0" err="1"/>
              <a:t>natuur</a:t>
            </a:r>
            <a:r>
              <a:rPr lang="en-GB" dirty="0"/>
              <a:t> (</a:t>
            </a:r>
            <a:r>
              <a:rPr lang="en-GB" dirty="0" err="1"/>
              <a:t>overstroming</a:t>
            </a:r>
            <a:r>
              <a:rPr lang="en-GB" dirty="0"/>
              <a:t>, </a:t>
            </a:r>
            <a:r>
              <a:rPr lang="en-GB" dirty="0" err="1"/>
              <a:t>knaagdieren</a:t>
            </a:r>
            <a:r>
              <a:rPr lang="en-GB" dirty="0"/>
              <a:t> etc.) </a:t>
            </a:r>
            <a:r>
              <a:rPr lang="en-GB" dirty="0" err="1"/>
              <a:t>blijft</a:t>
            </a:r>
            <a:r>
              <a:rPr lang="en-GB" dirty="0"/>
              <a:t> </a:t>
            </a:r>
            <a:r>
              <a:rPr lang="en-GB" dirty="0" err="1"/>
              <a:t>deze</a:t>
            </a:r>
            <a:r>
              <a:rPr lang="en-GB" dirty="0"/>
              <a:t> </a:t>
            </a:r>
            <a:r>
              <a:rPr lang="en-GB" dirty="0" err="1"/>
              <a:t>categorie</a:t>
            </a:r>
            <a:r>
              <a:rPr lang="en-GB" dirty="0"/>
              <a:t> </a:t>
            </a:r>
            <a:r>
              <a:rPr lang="en-GB" dirty="0" err="1"/>
              <a:t>blanco</a:t>
            </a:r>
            <a:r>
              <a:rPr lang="en-GB" dirty="0"/>
              <a:t>.</a:t>
            </a:r>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a:xfrm>
            <a:off x="836401" y="734689"/>
            <a:ext cx="10606838" cy="342211"/>
          </a:xfrm>
        </p:spPr>
        <p:txBody>
          <a:bodyPr/>
          <a:lstStyle/>
          <a:p>
            <a:r>
              <a:rPr lang="en-GB" noProof="0" err="1"/>
              <a:t>Dreigingen</a:t>
            </a:r>
            <a:r>
              <a:rPr lang="en-GB" noProof="0"/>
              <a:t> - </a:t>
            </a:r>
            <a:r>
              <a:rPr lang="en-GB" noProof="0" err="1"/>
              <a:t>Motieven</a:t>
            </a:r>
            <a:endParaRPr lang="en-GB"/>
          </a:p>
        </p:txBody>
      </p:sp>
    </p:spTree>
    <p:extLst>
      <p:ext uri="{BB962C8B-B14F-4D97-AF65-F5344CB8AC3E}">
        <p14:creationId xmlns:p14="http://schemas.microsoft.com/office/powerpoint/2010/main" val="23716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a:xfrm>
            <a:off x="865163" y="1768035"/>
            <a:ext cx="4906987" cy="1912423"/>
          </a:xfrm>
        </p:spPr>
        <p:txBody>
          <a:bodyPr>
            <a:normAutofit fontScale="85000" lnSpcReduction="20000"/>
          </a:bodyPr>
          <a:lstStyle/>
          <a:p>
            <a:r>
              <a:rPr lang="en-GB" dirty="0" err="1"/>
              <a:t>Een</a:t>
            </a:r>
            <a:r>
              <a:rPr lang="en-GB" dirty="0"/>
              <a:t> actor met </a:t>
            </a:r>
            <a:r>
              <a:rPr lang="en-GB" dirty="0" err="1"/>
              <a:t>een</a:t>
            </a:r>
            <a:r>
              <a:rPr lang="en-GB" dirty="0"/>
              <a:t> </a:t>
            </a:r>
            <a:r>
              <a:rPr lang="en-GB" dirty="0" err="1"/>
              <a:t>motief</a:t>
            </a:r>
            <a:r>
              <a:rPr lang="en-GB" dirty="0"/>
              <a:t> </a:t>
            </a:r>
            <a:r>
              <a:rPr lang="en-GB" dirty="0" err="1"/>
              <a:t>alleen</a:t>
            </a:r>
            <a:r>
              <a:rPr lang="en-GB" dirty="0"/>
              <a:t> </a:t>
            </a:r>
            <a:r>
              <a:rPr lang="en-GB" dirty="0" err="1"/>
              <a:t>hoeft</a:t>
            </a:r>
            <a:r>
              <a:rPr lang="en-GB" dirty="0"/>
              <a:t> </a:t>
            </a:r>
            <a:r>
              <a:rPr lang="en-GB" dirty="0" err="1"/>
              <a:t>nog</a:t>
            </a:r>
            <a:r>
              <a:rPr lang="en-GB" dirty="0"/>
              <a:t> </a:t>
            </a:r>
            <a:r>
              <a:rPr lang="en-GB" dirty="0" err="1"/>
              <a:t>geen</a:t>
            </a:r>
            <a:r>
              <a:rPr lang="en-GB" dirty="0"/>
              <a:t> </a:t>
            </a:r>
            <a:r>
              <a:rPr lang="en-GB" dirty="0" err="1"/>
              <a:t>dreiging</a:t>
            </a:r>
            <a:r>
              <a:rPr lang="en-GB" dirty="0"/>
              <a:t> </a:t>
            </a:r>
            <a:r>
              <a:rPr lang="en-GB" dirty="0" err="1"/>
              <a:t>te</a:t>
            </a:r>
            <a:r>
              <a:rPr lang="en-GB" dirty="0"/>
              <a:t> </a:t>
            </a:r>
            <a:r>
              <a:rPr lang="en-GB" dirty="0" err="1"/>
              <a:t>vormen</a:t>
            </a:r>
            <a:r>
              <a:rPr lang="en-GB" dirty="0"/>
              <a:t>. </a:t>
            </a:r>
          </a:p>
          <a:p>
            <a:r>
              <a:rPr lang="en-GB" dirty="0"/>
              <a:t>De actor </a:t>
            </a:r>
            <a:r>
              <a:rPr lang="en-GB" dirty="0" err="1"/>
              <a:t>moet</a:t>
            </a:r>
            <a:r>
              <a:rPr lang="en-GB" dirty="0"/>
              <a:t> </a:t>
            </a:r>
            <a:r>
              <a:rPr lang="en-GB" dirty="0" err="1"/>
              <a:t>ook</a:t>
            </a:r>
            <a:r>
              <a:rPr lang="en-GB" dirty="0"/>
              <a:t> </a:t>
            </a:r>
            <a:r>
              <a:rPr lang="en-GB" dirty="0" err="1"/>
              <a:t>een</a:t>
            </a:r>
            <a:r>
              <a:rPr lang="en-GB" dirty="0"/>
              <a:t> </a:t>
            </a:r>
            <a:r>
              <a:rPr lang="en-GB" dirty="0" err="1"/>
              <a:t>methode</a:t>
            </a:r>
            <a:r>
              <a:rPr lang="en-GB" dirty="0"/>
              <a:t> via </a:t>
            </a:r>
            <a:r>
              <a:rPr lang="en-GB" dirty="0" err="1"/>
              <a:t>techniek</a:t>
            </a:r>
            <a:r>
              <a:rPr lang="en-GB" dirty="0"/>
              <a:t>, </a:t>
            </a:r>
            <a:r>
              <a:rPr lang="en-GB" dirty="0" err="1"/>
              <a:t>mensen</a:t>
            </a:r>
            <a:r>
              <a:rPr lang="en-GB" dirty="0"/>
              <a:t> of </a:t>
            </a:r>
            <a:r>
              <a:rPr lang="en-GB" dirty="0" err="1"/>
              <a:t>fysieke</a:t>
            </a:r>
            <a:r>
              <a:rPr lang="en-GB" dirty="0"/>
              <a:t> </a:t>
            </a:r>
            <a:r>
              <a:rPr lang="en-GB" dirty="0" err="1"/>
              <a:t>omgeving</a:t>
            </a:r>
            <a:r>
              <a:rPr lang="en-GB" dirty="0"/>
              <a:t> </a:t>
            </a:r>
            <a:r>
              <a:rPr lang="en-GB" dirty="0" err="1"/>
              <a:t>inzetten</a:t>
            </a:r>
            <a:r>
              <a:rPr lang="en-GB" dirty="0"/>
              <a:t> om </a:t>
            </a:r>
            <a:r>
              <a:rPr lang="en-GB" dirty="0" err="1"/>
              <a:t>gevaarlijk</a:t>
            </a:r>
            <a:r>
              <a:rPr lang="en-GB" dirty="0"/>
              <a:t> </a:t>
            </a:r>
            <a:r>
              <a:rPr lang="en-GB" dirty="0" err="1"/>
              <a:t>te</a:t>
            </a:r>
            <a:r>
              <a:rPr lang="en-GB" dirty="0"/>
              <a:t> </a:t>
            </a:r>
            <a:r>
              <a:rPr lang="en-GB" dirty="0" err="1"/>
              <a:t>worden</a:t>
            </a:r>
            <a:r>
              <a:rPr lang="en-GB" dirty="0"/>
              <a:t>.</a:t>
            </a:r>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a:xfrm>
            <a:off x="836401" y="734689"/>
            <a:ext cx="10606838" cy="342211"/>
          </a:xfrm>
        </p:spPr>
        <p:txBody>
          <a:bodyPr/>
          <a:lstStyle/>
          <a:p>
            <a:r>
              <a:rPr lang="en-GB" noProof="0" err="1"/>
              <a:t>Dreigingen</a:t>
            </a:r>
            <a:r>
              <a:rPr lang="en-GB" noProof="0"/>
              <a:t> - </a:t>
            </a:r>
            <a:r>
              <a:rPr lang="en-GB" noProof="0" err="1"/>
              <a:t>Methode</a:t>
            </a:r>
            <a:endParaRPr lang="en-GB"/>
          </a:p>
        </p:txBody>
      </p:sp>
      <p:graphicFrame>
        <p:nvGraphicFramePr>
          <p:cNvPr id="14" name="Table 13">
            <a:extLst>
              <a:ext uri="{FF2B5EF4-FFF2-40B4-BE49-F238E27FC236}">
                <a16:creationId xmlns:a16="http://schemas.microsoft.com/office/drawing/2014/main" id="{1F1AE49C-437C-6CF6-2312-F2C21CC7CC91}"/>
              </a:ext>
            </a:extLst>
          </p:cNvPr>
          <p:cNvGraphicFramePr>
            <a:graphicFrameLocks noGrp="1"/>
          </p:cNvGraphicFramePr>
          <p:nvPr>
            <p:extLst>
              <p:ext uri="{D42A27DB-BD31-4B8C-83A1-F6EECF244321}">
                <p14:modId xmlns:p14="http://schemas.microsoft.com/office/powerpoint/2010/main" val="2469027412"/>
              </p:ext>
            </p:extLst>
          </p:nvPr>
        </p:nvGraphicFramePr>
        <p:xfrm>
          <a:off x="7650930" y="465841"/>
          <a:ext cx="4332436" cy="5553835"/>
        </p:xfrm>
        <a:graphic>
          <a:graphicData uri="http://schemas.openxmlformats.org/drawingml/2006/table">
            <a:tbl>
              <a:tblPr>
                <a:tableStyleId>{5C22544A-7EE6-4342-B048-85BDC9FD1C3A}</a:tableStyleId>
              </a:tblPr>
              <a:tblGrid>
                <a:gridCol w="4332436">
                  <a:extLst>
                    <a:ext uri="{9D8B030D-6E8A-4147-A177-3AD203B41FA5}">
                      <a16:colId xmlns:a16="http://schemas.microsoft.com/office/drawing/2014/main" val="3189776457"/>
                    </a:ext>
                  </a:extLst>
                </a:gridCol>
              </a:tblGrid>
              <a:tr h="152390">
                <a:tc>
                  <a:txBody>
                    <a:bodyPr/>
                    <a:lstStyle/>
                    <a:p>
                      <a:pPr algn="l" fontAlgn="t"/>
                      <a:r>
                        <a:rPr lang="en-GB" sz="1050" b="1" u="none" strike="noStrike" dirty="0" err="1">
                          <a:solidFill>
                            <a:schemeClr val="bg1"/>
                          </a:solidFill>
                          <a:effectLst/>
                        </a:rPr>
                        <a:t>methode</a:t>
                      </a:r>
                      <a:r>
                        <a:rPr lang="en-GB" sz="1050" b="1" u="none" strike="noStrike" dirty="0">
                          <a:effectLst/>
                        </a:rPr>
                        <a:t> </a:t>
                      </a:r>
                      <a:r>
                        <a:rPr lang="en-GB" sz="1050" b="1" u="none" strike="noStrike" dirty="0" err="1">
                          <a:solidFill>
                            <a:schemeClr val="bg1"/>
                          </a:solidFill>
                          <a:effectLst/>
                        </a:rPr>
                        <a:t>lijst</a:t>
                      </a:r>
                      <a:endParaRPr lang="en-GB" sz="1050" b="1" i="0" u="none" strike="noStrike" dirty="0">
                        <a:solidFill>
                          <a:schemeClr val="bg1"/>
                        </a:solidFill>
                        <a:effectLst/>
                        <a:latin typeface="Calibri" panose="020F0502020204030204" pitchFamily="34" charset="0"/>
                      </a:endParaRPr>
                    </a:p>
                  </a:txBody>
                  <a:tcPr marL="5494" marR="5494" marT="5494" marB="0">
                    <a:solidFill>
                      <a:schemeClr val="accent2"/>
                    </a:solidFill>
                  </a:tcPr>
                </a:tc>
                <a:extLst>
                  <a:ext uri="{0D108BD9-81ED-4DB2-BD59-A6C34878D82A}">
                    <a16:rowId xmlns:a16="http://schemas.microsoft.com/office/drawing/2014/main" val="309718066"/>
                  </a:ext>
                </a:extLst>
              </a:tr>
              <a:tr h="161914">
                <a:tc>
                  <a:txBody>
                    <a:bodyPr/>
                    <a:lstStyle/>
                    <a:p>
                      <a:pPr algn="l" rtl="0" fontAlgn="t"/>
                      <a:r>
                        <a:rPr lang="en-GB" sz="900" u="none" strike="noStrike">
                          <a:effectLst/>
                        </a:rPr>
                        <a:t>Informatiedrager stelen</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1735173917"/>
                  </a:ext>
                </a:extLst>
              </a:tr>
              <a:tr h="161914">
                <a:tc>
                  <a:txBody>
                    <a:bodyPr/>
                    <a:lstStyle/>
                    <a:p>
                      <a:pPr algn="l" rtl="0" fontAlgn="t"/>
                      <a:r>
                        <a:rPr lang="en-GB" sz="900" u="none" strike="noStrike">
                          <a:effectLst/>
                        </a:rPr>
                        <a:t>Afluisteren</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2327540982"/>
                  </a:ext>
                </a:extLst>
              </a:tr>
              <a:tr h="161914">
                <a:tc>
                  <a:txBody>
                    <a:bodyPr/>
                    <a:lstStyle/>
                    <a:p>
                      <a:pPr algn="l" rtl="0" fontAlgn="t"/>
                      <a:r>
                        <a:rPr lang="en-GB" sz="900" u="none" strike="noStrike">
                          <a:effectLst/>
                        </a:rPr>
                        <a:t>Intimidatie</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8354803"/>
                  </a:ext>
                </a:extLst>
              </a:tr>
              <a:tr h="161914">
                <a:tc>
                  <a:txBody>
                    <a:bodyPr/>
                    <a:lstStyle/>
                    <a:p>
                      <a:pPr algn="l" rtl="0" fontAlgn="t"/>
                      <a:r>
                        <a:rPr lang="en-GB" sz="900" u="none" strike="noStrike">
                          <a:effectLst/>
                        </a:rPr>
                        <a:t>Wachtwoord/authenticatie ontfutselen</a:t>
                      </a:r>
                      <a:endParaRPr lang="en-GB" sz="900" b="0" i="0" u="none" strike="noStrike">
                        <a:solidFill>
                          <a:srgbClr val="000000"/>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2718631310"/>
                  </a:ext>
                </a:extLst>
              </a:tr>
              <a:tr h="161914">
                <a:tc>
                  <a:txBody>
                    <a:bodyPr/>
                    <a:lstStyle/>
                    <a:p>
                      <a:pPr algn="l" rtl="0" fontAlgn="t"/>
                      <a:r>
                        <a:rPr lang="en-GB" sz="900" u="none" strike="noStrike">
                          <a:effectLst/>
                        </a:rPr>
                        <a:t>Overstromen/knagende dieren/aardbeving</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2917241789"/>
                  </a:ext>
                </a:extLst>
              </a:tr>
              <a:tr h="161914">
                <a:tc>
                  <a:txBody>
                    <a:bodyPr/>
                    <a:lstStyle/>
                    <a:p>
                      <a:pPr algn="l" rtl="0" fontAlgn="t"/>
                      <a:r>
                        <a:rPr lang="en-GB" sz="900" u="none" strike="noStrike">
                          <a:effectLst/>
                        </a:rPr>
                        <a:t>Kopiëren</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1098565806"/>
                  </a:ext>
                </a:extLst>
              </a:tr>
              <a:tr h="161914">
                <a:tc>
                  <a:txBody>
                    <a:bodyPr/>
                    <a:lstStyle/>
                    <a:p>
                      <a:pPr algn="l" rtl="0" fontAlgn="t"/>
                      <a:r>
                        <a:rPr lang="en-GB" sz="900" u="none" strike="noStrike">
                          <a:effectLst/>
                        </a:rPr>
                        <a:t>Stelen</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829329910"/>
                  </a:ext>
                </a:extLst>
              </a:tr>
              <a:tr h="161914">
                <a:tc>
                  <a:txBody>
                    <a:bodyPr/>
                    <a:lstStyle/>
                    <a:p>
                      <a:pPr algn="l" rtl="0" fontAlgn="t"/>
                      <a:r>
                        <a:rPr lang="en-GB" sz="900" u="none" strike="noStrike">
                          <a:effectLst/>
                        </a:rPr>
                        <a:t>Openbaar maken</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4235430829"/>
                  </a:ext>
                </a:extLst>
              </a:tr>
              <a:tr h="161914">
                <a:tc>
                  <a:txBody>
                    <a:bodyPr/>
                    <a:lstStyle/>
                    <a:p>
                      <a:pPr algn="l" rtl="0" fontAlgn="t"/>
                      <a:r>
                        <a:rPr lang="en-GB" sz="900" u="none" strike="noStrike">
                          <a:effectLst/>
                        </a:rPr>
                        <a:t>Vervalsen van data/persoonsgegevens</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3831946613"/>
                  </a:ext>
                </a:extLst>
              </a:tr>
              <a:tr h="161914">
                <a:tc>
                  <a:txBody>
                    <a:bodyPr/>
                    <a:lstStyle/>
                    <a:p>
                      <a:pPr algn="l" rtl="0" fontAlgn="t"/>
                      <a:r>
                        <a:rPr lang="en-GB" sz="900" u="none" strike="noStrike">
                          <a:effectLst/>
                        </a:rPr>
                        <a:t>(academische) samenwerking</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2648026231"/>
                  </a:ext>
                </a:extLst>
              </a:tr>
              <a:tr h="161914">
                <a:tc>
                  <a:txBody>
                    <a:bodyPr/>
                    <a:lstStyle/>
                    <a:p>
                      <a:pPr algn="l" rtl="0" fontAlgn="t"/>
                      <a:r>
                        <a:rPr lang="en-GB" sz="900" u="none" strike="noStrike">
                          <a:effectLst/>
                        </a:rPr>
                        <a:t>Verbetering/verandering dienstverlening derde</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2556550637"/>
                  </a:ext>
                </a:extLst>
              </a:tr>
              <a:tr h="161914">
                <a:tc>
                  <a:txBody>
                    <a:bodyPr/>
                    <a:lstStyle/>
                    <a:p>
                      <a:pPr algn="l" rtl="0" fontAlgn="t"/>
                      <a:r>
                        <a:rPr lang="en-GB" sz="900" u="none" strike="noStrike">
                          <a:effectLst/>
                        </a:rPr>
                        <a:t>Veranderingen in technologie </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181451178"/>
                  </a:ext>
                </a:extLst>
              </a:tr>
              <a:tr h="161914">
                <a:tc>
                  <a:txBody>
                    <a:bodyPr/>
                    <a:lstStyle/>
                    <a:p>
                      <a:pPr algn="l" rtl="0" fontAlgn="t"/>
                      <a:r>
                        <a:rPr lang="en-GB" sz="900" u="none" strike="noStrike">
                          <a:effectLst/>
                        </a:rPr>
                        <a:t>Verandering in wet- en regelgeving</a:t>
                      </a:r>
                      <a:endParaRPr lang="en-GB" sz="900" b="0" i="0" u="none" strike="noStrike">
                        <a:solidFill>
                          <a:srgbClr val="070809"/>
                        </a:solidFill>
                        <a:effectLst/>
                        <a:latin typeface="Calibri Light" panose="020F0302020204030204" pitchFamily="34" charset="0"/>
                      </a:endParaRPr>
                    </a:p>
                  </a:txBody>
                  <a:tcPr marL="5494" marR="5494" marT="5494" marB="0">
                    <a:noFill/>
                  </a:tcPr>
                </a:tc>
                <a:extLst>
                  <a:ext uri="{0D108BD9-81ED-4DB2-BD59-A6C34878D82A}">
                    <a16:rowId xmlns:a16="http://schemas.microsoft.com/office/drawing/2014/main" val="2858515123"/>
                  </a:ext>
                </a:extLst>
              </a:tr>
              <a:tr h="161914">
                <a:tc>
                  <a:txBody>
                    <a:bodyPr/>
                    <a:lstStyle/>
                    <a:p>
                      <a:pPr algn="l" fontAlgn="t"/>
                      <a:r>
                        <a:rPr lang="en-GB" sz="900" u="none" strike="noStrike">
                          <a:effectLst/>
                        </a:rPr>
                        <a:t>Phishing</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3820371532"/>
                  </a:ext>
                </a:extLst>
              </a:tr>
              <a:tr h="152390">
                <a:tc>
                  <a:txBody>
                    <a:bodyPr/>
                    <a:lstStyle/>
                    <a:p>
                      <a:pPr algn="l" fontAlgn="t"/>
                      <a:r>
                        <a:rPr lang="en-GB" sz="900" u="none" strike="noStrike">
                          <a:effectLst/>
                        </a:rPr>
                        <a:t>DDoS aanval</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1897202947"/>
                  </a:ext>
                </a:extLst>
              </a:tr>
              <a:tr h="152390">
                <a:tc>
                  <a:txBody>
                    <a:bodyPr/>
                    <a:lstStyle/>
                    <a:p>
                      <a:pPr algn="l" fontAlgn="t"/>
                      <a:r>
                        <a:rPr lang="en-GB" sz="900" u="none" strike="noStrike">
                          <a:effectLst/>
                        </a:rPr>
                        <a:t>Injecteren virus/script</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1565740561"/>
                  </a:ext>
                </a:extLst>
              </a:tr>
              <a:tr h="152390">
                <a:tc>
                  <a:txBody>
                    <a:bodyPr/>
                    <a:lstStyle/>
                    <a:p>
                      <a:pPr algn="l" fontAlgn="t"/>
                      <a:r>
                        <a:rPr lang="en-GB" sz="900" u="none" strike="noStrike">
                          <a:effectLst/>
                        </a:rPr>
                        <a:t>Ransomware activeren</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415186771"/>
                  </a:ext>
                </a:extLst>
              </a:tr>
              <a:tr h="152390">
                <a:tc>
                  <a:txBody>
                    <a:bodyPr/>
                    <a:lstStyle/>
                    <a:p>
                      <a:pPr algn="l" fontAlgn="t"/>
                      <a:r>
                        <a:rPr lang="en-GB" sz="900" u="none" strike="noStrike">
                          <a:effectLst/>
                        </a:rPr>
                        <a:t>Wachtwoord/authenticatie kraken</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3935242497"/>
                  </a:ext>
                </a:extLst>
              </a:tr>
              <a:tr h="152390">
                <a:tc>
                  <a:txBody>
                    <a:bodyPr/>
                    <a:lstStyle/>
                    <a:p>
                      <a:pPr algn="l" fontAlgn="t"/>
                      <a:r>
                        <a:rPr lang="en-GB" sz="900" u="none" strike="noStrike">
                          <a:effectLst/>
                        </a:rPr>
                        <a:t>Man-in-the-Middle aanval</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653480310"/>
                  </a:ext>
                </a:extLst>
              </a:tr>
              <a:tr h="152390">
                <a:tc>
                  <a:txBody>
                    <a:bodyPr/>
                    <a:lstStyle/>
                    <a:p>
                      <a:pPr algn="l" fontAlgn="t"/>
                      <a:r>
                        <a:rPr lang="en-GB" sz="900" u="none" strike="noStrike">
                          <a:effectLst/>
                        </a:rPr>
                        <a:t>DNS spoofing</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2011939205"/>
                  </a:ext>
                </a:extLst>
              </a:tr>
              <a:tr h="323827">
                <a:tc>
                  <a:txBody>
                    <a:bodyPr/>
                    <a:lstStyle/>
                    <a:p>
                      <a:pPr algn="l" fontAlgn="t"/>
                      <a:r>
                        <a:rPr lang="en-GB" sz="900" u="none" strike="noStrike">
                          <a:effectLst/>
                        </a:rPr>
                        <a:t>Supply-chain-attack: een digitale aanval uitvoeren via vertrouwde digitale dienstverleners of veelgebruikte software</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4246982282"/>
                  </a:ext>
                </a:extLst>
              </a:tr>
              <a:tr h="207068">
                <a:tc>
                  <a:txBody>
                    <a:bodyPr/>
                    <a:lstStyle/>
                    <a:p>
                      <a:pPr algn="l" fontAlgn="t"/>
                      <a:r>
                        <a:rPr lang="en-GB" sz="900" u="none" strike="noStrike">
                          <a:effectLst/>
                        </a:rPr>
                        <a:t>Aanval via supply chain: via de logistieke keten van leveranciers en afnemers</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3726912301"/>
                  </a:ext>
                </a:extLst>
              </a:tr>
              <a:tr h="152390">
                <a:tc>
                  <a:txBody>
                    <a:bodyPr/>
                    <a:lstStyle/>
                    <a:p>
                      <a:pPr algn="l" fontAlgn="t"/>
                      <a:r>
                        <a:rPr lang="en-GB" sz="900" u="none" strike="noStrike">
                          <a:effectLst/>
                        </a:rPr>
                        <a:t>Business email compromise</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2193215504"/>
                  </a:ext>
                </a:extLst>
              </a:tr>
              <a:tr h="152390">
                <a:tc>
                  <a:txBody>
                    <a:bodyPr/>
                    <a:lstStyle/>
                    <a:p>
                      <a:pPr algn="l" fontAlgn="t"/>
                      <a:r>
                        <a:rPr lang="en-GB" sz="900" u="none" strike="noStrike">
                          <a:effectLst/>
                        </a:rPr>
                        <a:t>Impersonation</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2468149949"/>
                  </a:ext>
                </a:extLst>
              </a:tr>
              <a:tr h="152390">
                <a:tc>
                  <a:txBody>
                    <a:bodyPr/>
                    <a:lstStyle/>
                    <a:p>
                      <a:pPr algn="l" fontAlgn="t"/>
                      <a:r>
                        <a:rPr lang="en-GB" sz="900" u="none" strike="noStrike">
                          <a:effectLst/>
                        </a:rPr>
                        <a:t>Gebruik tool voor schrijven malware</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1541215246"/>
                  </a:ext>
                </a:extLst>
              </a:tr>
              <a:tr h="152390">
                <a:tc>
                  <a:txBody>
                    <a:bodyPr/>
                    <a:lstStyle/>
                    <a:p>
                      <a:pPr algn="l" fontAlgn="t"/>
                      <a:r>
                        <a:rPr lang="en-GB" sz="900" u="none" strike="noStrike">
                          <a:effectLst/>
                        </a:rPr>
                        <a:t>Gebruik tool voor social engineering/phishing</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3610724117"/>
                  </a:ext>
                </a:extLst>
              </a:tr>
              <a:tr h="152390">
                <a:tc>
                  <a:txBody>
                    <a:bodyPr/>
                    <a:lstStyle/>
                    <a:p>
                      <a:pPr algn="l" fontAlgn="t"/>
                      <a:r>
                        <a:rPr lang="en-GB" sz="900" u="none" strike="noStrike">
                          <a:effectLst/>
                        </a:rPr>
                        <a:t>API attack</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2987006147"/>
                  </a:ext>
                </a:extLst>
              </a:tr>
              <a:tr h="152390">
                <a:tc>
                  <a:txBody>
                    <a:bodyPr/>
                    <a:lstStyle/>
                    <a:p>
                      <a:pPr algn="l" fontAlgn="t"/>
                      <a:r>
                        <a:rPr lang="en-GB" sz="900" u="none" strike="noStrike">
                          <a:effectLst/>
                        </a:rPr>
                        <a:t>Zoeken naar API kwetsbaarheden</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498560067"/>
                  </a:ext>
                </a:extLst>
              </a:tr>
              <a:tr h="152390">
                <a:tc>
                  <a:txBody>
                    <a:bodyPr/>
                    <a:lstStyle/>
                    <a:p>
                      <a:pPr algn="l" fontAlgn="t"/>
                      <a:r>
                        <a:rPr lang="en-GB" sz="900" u="none" strike="noStrike">
                          <a:effectLst/>
                        </a:rPr>
                        <a:t>Voert query in</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1944522191"/>
                  </a:ext>
                </a:extLst>
              </a:tr>
              <a:tr h="152390">
                <a:tc>
                  <a:txBody>
                    <a:bodyPr/>
                    <a:lstStyle/>
                    <a:p>
                      <a:pPr algn="l" fontAlgn="t"/>
                      <a:r>
                        <a:rPr lang="en-GB" sz="900" u="none" strike="noStrike">
                          <a:effectLst/>
                        </a:rPr>
                        <a:t>delen van wachtwoord</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2948840358"/>
                  </a:ext>
                </a:extLst>
              </a:tr>
              <a:tr h="152390">
                <a:tc>
                  <a:txBody>
                    <a:bodyPr/>
                    <a:lstStyle/>
                    <a:p>
                      <a:pPr algn="l" fontAlgn="t"/>
                      <a:r>
                        <a:rPr lang="en-GB" sz="900" u="none" strike="noStrike">
                          <a:effectLst/>
                        </a:rPr>
                        <a:t>censuur</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1046950623"/>
                  </a:ext>
                </a:extLst>
              </a:tr>
              <a:tr h="152390">
                <a:tc>
                  <a:txBody>
                    <a:bodyPr/>
                    <a:lstStyle/>
                    <a:p>
                      <a:pPr algn="l" fontAlgn="t"/>
                      <a:r>
                        <a:rPr lang="en-GB" sz="900" u="none" strike="noStrike">
                          <a:effectLst/>
                        </a:rPr>
                        <a:t>propaganda</a:t>
                      </a:r>
                      <a:endParaRPr lang="en-GB" sz="900" b="0" i="0" u="none" strike="noStrike">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564908093"/>
                  </a:ext>
                </a:extLst>
              </a:tr>
              <a:tr h="152390">
                <a:tc>
                  <a:txBody>
                    <a:bodyPr/>
                    <a:lstStyle/>
                    <a:p>
                      <a:pPr algn="l" fontAlgn="t"/>
                      <a:r>
                        <a:rPr lang="en-GB" sz="900" u="none" strike="noStrike" dirty="0" err="1">
                          <a:effectLst/>
                        </a:rPr>
                        <a:t>manipulatie</a:t>
                      </a:r>
                      <a:endParaRPr lang="en-GB" sz="900" b="0" i="0" u="none" strike="noStrike" dirty="0">
                        <a:solidFill>
                          <a:srgbClr val="000000"/>
                        </a:solidFill>
                        <a:effectLst/>
                        <a:latin typeface="Calibri" panose="020F0502020204030204" pitchFamily="34" charset="0"/>
                      </a:endParaRPr>
                    </a:p>
                  </a:txBody>
                  <a:tcPr marL="5494" marR="5494" marT="5494" marB="0">
                    <a:noFill/>
                  </a:tcPr>
                </a:tc>
                <a:extLst>
                  <a:ext uri="{0D108BD9-81ED-4DB2-BD59-A6C34878D82A}">
                    <a16:rowId xmlns:a16="http://schemas.microsoft.com/office/drawing/2014/main" val="543363068"/>
                  </a:ext>
                </a:extLst>
              </a:tr>
            </a:tbl>
          </a:graphicData>
        </a:graphic>
      </p:graphicFrame>
    </p:spTree>
    <p:extLst>
      <p:ext uri="{BB962C8B-B14F-4D97-AF65-F5344CB8AC3E}">
        <p14:creationId xmlns:p14="http://schemas.microsoft.com/office/powerpoint/2010/main" val="9821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p:txBody>
          <a:bodyPr/>
          <a:lstStyle/>
          <a:p>
            <a:r>
              <a:rPr lang="en-GB" dirty="0" err="1"/>
              <a:t>Zwakke</a:t>
            </a:r>
            <a:r>
              <a:rPr lang="en-GB" dirty="0"/>
              <a:t> </a:t>
            </a:r>
            <a:r>
              <a:rPr lang="en-GB" dirty="0" err="1"/>
              <a:t>plekken</a:t>
            </a:r>
            <a:r>
              <a:rPr lang="en-GB" dirty="0"/>
              <a:t> in </a:t>
            </a:r>
            <a:r>
              <a:rPr lang="en-GB" dirty="0" err="1"/>
              <a:t>mensen</a:t>
            </a:r>
            <a:r>
              <a:rPr lang="en-GB" dirty="0"/>
              <a:t>, </a:t>
            </a:r>
            <a:r>
              <a:rPr lang="en-GB" dirty="0" err="1"/>
              <a:t>organisatie</a:t>
            </a:r>
            <a:r>
              <a:rPr lang="en-GB" dirty="0"/>
              <a:t>, </a:t>
            </a:r>
            <a:r>
              <a:rPr lang="en-GB" dirty="0" err="1"/>
              <a:t>fysieke</a:t>
            </a:r>
            <a:r>
              <a:rPr lang="en-GB" dirty="0"/>
              <a:t> </a:t>
            </a:r>
            <a:r>
              <a:rPr lang="en-GB" dirty="0" err="1"/>
              <a:t>omgeving</a:t>
            </a:r>
            <a:r>
              <a:rPr lang="en-GB" dirty="0"/>
              <a:t>, </a:t>
            </a:r>
            <a:r>
              <a:rPr lang="en-GB" dirty="0" err="1"/>
              <a:t>technologie</a:t>
            </a:r>
            <a:r>
              <a:rPr lang="en-GB" dirty="0"/>
              <a:t>.</a:t>
            </a:r>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a:xfrm>
            <a:off x="836401" y="734689"/>
            <a:ext cx="10606838" cy="342211"/>
          </a:xfrm>
        </p:spPr>
        <p:txBody>
          <a:bodyPr/>
          <a:lstStyle/>
          <a:p>
            <a:r>
              <a:rPr lang="en-GB" noProof="0" err="1"/>
              <a:t>Kwetsbaarheden</a:t>
            </a:r>
            <a:r>
              <a:rPr lang="en-GB" noProof="0"/>
              <a:t> </a:t>
            </a:r>
            <a:endParaRPr lang="en-GB"/>
          </a:p>
        </p:txBody>
      </p:sp>
      <p:graphicFrame>
        <p:nvGraphicFramePr>
          <p:cNvPr id="8" name="Table 7">
            <a:extLst>
              <a:ext uri="{FF2B5EF4-FFF2-40B4-BE49-F238E27FC236}">
                <a16:creationId xmlns:a16="http://schemas.microsoft.com/office/drawing/2014/main" id="{D3E3113E-5185-2808-4A7E-802AC9967888}"/>
              </a:ext>
            </a:extLst>
          </p:cNvPr>
          <p:cNvGraphicFramePr>
            <a:graphicFrameLocks noGrp="1"/>
          </p:cNvGraphicFramePr>
          <p:nvPr>
            <p:extLst>
              <p:ext uri="{D42A27DB-BD31-4B8C-83A1-F6EECF244321}">
                <p14:modId xmlns:p14="http://schemas.microsoft.com/office/powerpoint/2010/main" val="2322254138"/>
              </p:ext>
            </p:extLst>
          </p:nvPr>
        </p:nvGraphicFramePr>
        <p:xfrm>
          <a:off x="6139820" y="1537926"/>
          <a:ext cx="5940416" cy="5080775"/>
        </p:xfrm>
        <a:graphic>
          <a:graphicData uri="http://schemas.openxmlformats.org/drawingml/2006/table">
            <a:tbl>
              <a:tblPr>
                <a:tableStyleId>{5C22544A-7EE6-4342-B048-85BDC9FD1C3A}</a:tableStyleId>
              </a:tblPr>
              <a:tblGrid>
                <a:gridCol w="1966483">
                  <a:extLst>
                    <a:ext uri="{9D8B030D-6E8A-4147-A177-3AD203B41FA5}">
                      <a16:colId xmlns:a16="http://schemas.microsoft.com/office/drawing/2014/main" val="3382179098"/>
                    </a:ext>
                  </a:extLst>
                </a:gridCol>
                <a:gridCol w="2254493">
                  <a:extLst>
                    <a:ext uri="{9D8B030D-6E8A-4147-A177-3AD203B41FA5}">
                      <a16:colId xmlns:a16="http://schemas.microsoft.com/office/drawing/2014/main" val="204094166"/>
                    </a:ext>
                  </a:extLst>
                </a:gridCol>
                <a:gridCol w="1719440">
                  <a:extLst>
                    <a:ext uri="{9D8B030D-6E8A-4147-A177-3AD203B41FA5}">
                      <a16:colId xmlns:a16="http://schemas.microsoft.com/office/drawing/2014/main" val="2252295193"/>
                    </a:ext>
                  </a:extLst>
                </a:gridCol>
              </a:tblGrid>
              <a:tr h="143500">
                <a:tc>
                  <a:txBody>
                    <a:bodyPr/>
                    <a:lstStyle/>
                    <a:p>
                      <a:pPr algn="l" fontAlgn="b"/>
                      <a:r>
                        <a:rPr lang="en-GB" sz="1000" u="none" strike="noStrike" dirty="0" err="1">
                          <a:effectLst/>
                        </a:rPr>
                        <a:t>Mensen</a:t>
                      </a:r>
                      <a:endParaRPr lang="en-GB" sz="1000" b="1" i="0" u="none" strike="noStrike" dirty="0">
                        <a:solidFill>
                          <a:srgbClr val="000000"/>
                        </a:solidFill>
                        <a:effectLst/>
                        <a:latin typeface="Calibri" panose="020F0502020204030204" pitchFamily="34" charset="0"/>
                      </a:endParaRPr>
                    </a:p>
                  </a:txBody>
                  <a:tcPr marL="8159" marR="8159" marT="8159" marB="0" anchor="b">
                    <a:solidFill>
                      <a:srgbClr val="00B050"/>
                    </a:solidFill>
                  </a:tcPr>
                </a:tc>
                <a:tc>
                  <a:txBody>
                    <a:bodyPr/>
                    <a:lstStyle/>
                    <a:p>
                      <a:pPr algn="l" fontAlgn="b"/>
                      <a:r>
                        <a:rPr lang="en-GB" sz="1000" u="none" strike="noStrike" dirty="0" err="1">
                          <a:effectLst/>
                        </a:rPr>
                        <a:t>Processen</a:t>
                      </a:r>
                      <a:endParaRPr lang="en-GB" sz="1000" b="1" i="0" u="none" strike="noStrike" dirty="0">
                        <a:solidFill>
                          <a:srgbClr val="000000"/>
                        </a:solidFill>
                        <a:effectLst/>
                        <a:latin typeface="Calibri" panose="020F0502020204030204" pitchFamily="34" charset="0"/>
                      </a:endParaRPr>
                    </a:p>
                  </a:txBody>
                  <a:tcPr marL="8159" marR="8159" marT="8159" marB="0" anchor="b">
                    <a:solidFill>
                      <a:srgbClr val="00B050"/>
                    </a:solidFill>
                  </a:tcPr>
                </a:tc>
                <a:tc>
                  <a:txBody>
                    <a:bodyPr/>
                    <a:lstStyle/>
                    <a:p>
                      <a:pPr algn="l" fontAlgn="b"/>
                      <a:r>
                        <a:rPr lang="en-GB" sz="1000" u="none" strike="noStrike" dirty="0" err="1">
                          <a:effectLst/>
                        </a:rPr>
                        <a:t>Technologie</a:t>
                      </a:r>
                      <a:endParaRPr lang="en-GB" sz="1000" b="1" i="0" u="none" strike="noStrike" dirty="0">
                        <a:solidFill>
                          <a:srgbClr val="000000"/>
                        </a:solidFill>
                        <a:effectLst/>
                        <a:latin typeface="Calibri" panose="020F0502020204030204" pitchFamily="34" charset="0"/>
                      </a:endParaRPr>
                    </a:p>
                  </a:txBody>
                  <a:tcPr marL="8159" marR="8159" marT="8159" marB="0" anchor="b">
                    <a:solidFill>
                      <a:srgbClr val="00B050"/>
                    </a:solidFill>
                  </a:tcPr>
                </a:tc>
                <a:extLst>
                  <a:ext uri="{0D108BD9-81ED-4DB2-BD59-A6C34878D82A}">
                    <a16:rowId xmlns:a16="http://schemas.microsoft.com/office/drawing/2014/main" val="2851414877"/>
                  </a:ext>
                </a:extLst>
              </a:tr>
              <a:tr h="143500">
                <a:tc>
                  <a:txBody>
                    <a:bodyPr/>
                    <a:lstStyle/>
                    <a:p>
                      <a:pPr algn="l" fontAlgn="b"/>
                      <a:r>
                        <a:rPr lang="en-GB" sz="1000" u="none" strike="noStrike">
                          <a:effectLst/>
                        </a:rPr>
                        <a:t>Procedure niet gevolgd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Te weinig interne controle/management ingebouwd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Zero-day</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4287739411"/>
                  </a:ext>
                </a:extLst>
              </a:tr>
              <a:tr h="143500">
                <a:tc>
                  <a:txBody>
                    <a:bodyPr/>
                    <a:lstStyle/>
                    <a:p>
                      <a:pPr algn="l" fontAlgn="b"/>
                      <a:r>
                        <a:rPr lang="en-GB" sz="1000" u="none" strike="noStrike">
                          <a:effectLst/>
                        </a:rPr>
                        <a:t>Werken in openbare omgeving</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Slecht ingerichte autorisaties/bevoegdheden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CVE</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1449230695"/>
                  </a:ext>
                </a:extLst>
              </a:tr>
              <a:tr h="143500">
                <a:tc>
                  <a:txBody>
                    <a:bodyPr/>
                    <a:lstStyle/>
                    <a:p>
                      <a:pPr algn="l" fontAlgn="b"/>
                      <a:r>
                        <a:rPr lang="en-GB" sz="1000" u="none" strike="noStrike">
                          <a:effectLst/>
                        </a:rPr>
                        <a:t>Vergissing/onoplettendheid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Proces ontbreekt</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Ontwerpfouten</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3055763092"/>
                  </a:ext>
                </a:extLst>
              </a:tr>
              <a:tr h="143500">
                <a:tc>
                  <a:txBody>
                    <a:bodyPr/>
                    <a:lstStyle/>
                    <a:p>
                      <a:pPr algn="l" fontAlgn="b"/>
                      <a:r>
                        <a:rPr lang="en-GB" sz="1000" u="none" strike="noStrike">
                          <a:effectLst/>
                        </a:rPr>
                        <a:t>Desinteresse</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Proces ontwerp fout</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Configuratie fouten</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3842989696"/>
                  </a:ext>
                </a:extLst>
              </a:tr>
              <a:tr h="143500">
                <a:tc>
                  <a:txBody>
                    <a:bodyPr/>
                    <a:lstStyle/>
                    <a:p>
                      <a:pPr algn="l" fontAlgn="b"/>
                      <a:r>
                        <a:rPr lang="en-GB" sz="1000" u="none" strike="noStrike">
                          <a:effectLst/>
                        </a:rPr>
                        <a:t>Angst</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Cultuur, sfeer</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Implementatie fouten</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3130657342"/>
                  </a:ext>
                </a:extLst>
              </a:tr>
              <a:tr h="143500">
                <a:tc>
                  <a:txBody>
                    <a:bodyPr/>
                    <a:lstStyle/>
                    <a:p>
                      <a:pPr algn="l" fontAlgn="b"/>
                      <a:r>
                        <a:rPr lang="en-GB" sz="1000" u="none" strike="noStrike">
                          <a:effectLst/>
                        </a:rPr>
                        <a:t>Persoonlijke omstandigheden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Medewerkers(on)tevredenehid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Wijzigingen in syteem</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1267687165"/>
                  </a:ext>
                </a:extLst>
              </a:tr>
              <a:tr h="143500">
                <a:tc>
                  <a:txBody>
                    <a:bodyPr/>
                    <a:lstStyle/>
                    <a:p>
                      <a:pPr algn="l" fontAlgn="b"/>
                      <a:r>
                        <a:rPr lang="en-GB" sz="1000" u="none" strike="noStrike">
                          <a:effectLst/>
                        </a:rPr>
                        <a:t>Gebrek aan kennis</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Zwakke plekken in gebouw</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Hardware versleten</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2951029425"/>
                  </a:ext>
                </a:extLst>
              </a:tr>
              <a:tr h="143500">
                <a:tc>
                  <a:txBody>
                    <a:bodyPr/>
                    <a:lstStyle/>
                    <a:p>
                      <a:pPr algn="l" fontAlgn="b"/>
                      <a:r>
                        <a:rPr lang="en-GB" sz="1000" u="none" strike="noStrike">
                          <a:effectLst/>
                        </a:rPr>
                        <a:t>Lage digitale geletterdheid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Zwakke plekken in beveiligde ruimte</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Architectuur ontwerp</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2502955649"/>
                  </a:ext>
                </a:extLst>
              </a:tr>
              <a:tr h="143500">
                <a:tc>
                  <a:txBody>
                    <a:bodyPr/>
                    <a:lstStyle/>
                    <a:p>
                      <a:pPr algn="l" fontAlgn="b"/>
                      <a:r>
                        <a:rPr lang="en-GB" sz="1000" u="none" strike="noStrike">
                          <a:effectLst/>
                        </a:rPr>
                        <a:t>Te hoge werkdruk</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Achterstallig onderhoud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Verouderde software</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130109443"/>
                  </a:ext>
                </a:extLst>
              </a:tr>
              <a:tr h="143500">
                <a:tc>
                  <a:txBody>
                    <a:bodyPr/>
                    <a:lstStyle/>
                    <a:p>
                      <a:pPr algn="l" fontAlgn="b"/>
                      <a:r>
                        <a:rPr lang="en-GB" sz="1000" u="none" strike="noStrike">
                          <a:effectLst/>
                        </a:rPr>
                        <a:t>geeft onbewust consent</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Onbeveiligde ruimte</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Veel gebruik schaduw IT</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958962853"/>
                  </a:ext>
                </a:extLst>
              </a:tr>
              <a:tr h="143500">
                <a:tc>
                  <a:txBody>
                    <a:bodyPr/>
                    <a:lstStyle/>
                    <a:p>
                      <a:pPr algn="l" fontAlgn="b"/>
                      <a:r>
                        <a:rPr lang="en-GB" sz="1000" u="none" strike="noStrike">
                          <a:effectLst/>
                        </a:rPr>
                        <a:t>verlies aan vaardigheden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Verantwoordelijkheden niet belegd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Product niet gecertificeerd</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1703002501"/>
                  </a:ext>
                </a:extLst>
              </a:tr>
              <a:tr h="143500">
                <a:tc>
                  <a:txBody>
                    <a:bodyPr/>
                    <a:lstStyle/>
                    <a:p>
                      <a:pPr algn="l" fontAlgn="b"/>
                      <a:r>
                        <a:rPr lang="en-GB" sz="1000" u="none" strike="noStrike">
                          <a:effectLst/>
                        </a:rPr>
                        <a:t>taakverschuivingen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Geen contracten/SLAs afgesproken met ketenpartners</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oncontroleerbaarheid</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3327535692"/>
                  </a:ext>
                </a:extLst>
              </a:tr>
              <a:tr h="143500">
                <a:tc>
                  <a:txBody>
                    <a:bodyPr/>
                    <a:lstStyle/>
                    <a:p>
                      <a:pPr algn="l" fontAlgn="b"/>
                      <a:r>
                        <a:rPr lang="en-GB" sz="1000" u="none" strike="noStrike">
                          <a:effectLst/>
                        </a:rPr>
                        <a:t> cognitieve belasting</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Werkwijze ketenpartners sluiten niet aan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continuiteit onzeker</a:t>
                      </a:r>
                      <a:endParaRPr lang="en-GB"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1597410231"/>
                  </a:ext>
                </a:extLst>
              </a:tr>
              <a:tr h="143500">
                <a:tc>
                  <a:txBody>
                    <a:bodyPr/>
                    <a:lstStyle/>
                    <a:p>
                      <a:pPr algn="l" fontAlgn="b"/>
                      <a:r>
                        <a:rPr lang="en-GB" sz="1000" u="none" strike="noStrike">
                          <a:effectLst/>
                        </a:rPr>
                        <a:t>oncontroleerbaarheid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Uiteenlopende wet- en regelgeving bij ketenpartners</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2517821652"/>
                  </a:ext>
                </a:extLst>
              </a:tr>
              <a:tr h="143500">
                <a:tc>
                  <a:txBody>
                    <a:bodyPr/>
                    <a:lstStyle/>
                    <a:p>
                      <a:pPr algn="l" fontAlgn="b"/>
                      <a:r>
                        <a:rPr lang="en-GB" sz="1000" u="none" strike="noStrike">
                          <a:effectLst/>
                        </a:rPr>
                        <a:t>gedragsverandering</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Te weinig inzicht in ketenprocessen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961312443"/>
                  </a:ext>
                </a:extLst>
              </a:tr>
              <a:tr h="143500">
                <a:tc>
                  <a:txBody>
                    <a:bodyPr/>
                    <a:lstStyle/>
                    <a:p>
                      <a:pPr algn="l" fontAlgn="b"/>
                      <a:r>
                        <a:rPr lang="en-GB" sz="1000" u="none" strike="noStrike">
                          <a:effectLst/>
                        </a:rPr>
                        <a:t>onrealistische verwachtingen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Afhankelijkheid van derden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2850397053"/>
                  </a:ext>
                </a:extLst>
              </a:tr>
              <a:tr h="143500">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processen niet gecertificeerd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501335864"/>
                  </a:ext>
                </a:extLst>
              </a:tr>
              <a:tr h="143500">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verouderde dataset gebruikt om te trainen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45523863"/>
                  </a:ext>
                </a:extLst>
              </a:tr>
              <a:tr h="143500">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nieuwe processen ontstaan ongecontroleerd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2247347106"/>
                  </a:ext>
                </a:extLst>
              </a:tr>
              <a:tr h="143500">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werkprocessen veranderen ongecontroleerd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2420607892"/>
                  </a:ext>
                </a:extLst>
              </a:tr>
              <a:tr h="143500">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organisatiecultuur verandert</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3503523842"/>
                  </a:ext>
                </a:extLst>
              </a:tr>
              <a:tr h="143500">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oncontroleerbaarheid</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528702816"/>
                  </a:ext>
                </a:extLst>
              </a:tr>
              <a:tr h="143500">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a:effectLst/>
                        </a:rPr>
                        <a:t>verkeerde beslissingen genomen</a:t>
                      </a:r>
                      <a:endParaRPr lang="en-GB"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1268942278"/>
                  </a:ext>
                </a:extLst>
              </a:tr>
              <a:tr h="143500">
                <a:tc>
                  <a:txBody>
                    <a:bodyPr/>
                    <a:lstStyle/>
                    <a:p>
                      <a:pPr algn="l" fontAlgn="b"/>
                      <a:r>
                        <a:rPr lang="en-NL" sz="1000" u="none" strike="noStrike">
                          <a:effectLst/>
                        </a:rPr>
                        <a:t> </a:t>
                      </a:r>
                      <a:endParaRPr lang="en-NL" sz="1000" b="0" i="0" u="none" strike="noStrike">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GB" sz="1000" u="none" strike="noStrike" dirty="0" err="1">
                          <a:effectLst/>
                        </a:rPr>
                        <a:t>onbereidheid</a:t>
                      </a:r>
                      <a:r>
                        <a:rPr lang="en-GB" sz="1000" u="none" strike="noStrike" dirty="0">
                          <a:effectLst/>
                        </a:rPr>
                        <a:t> om </a:t>
                      </a:r>
                      <a:r>
                        <a:rPr lang="en-GB" sz="1000" u="none" strike="noStrike" dirty="0" err="1">
                          <a:effectLst/>
                        </a:rPr>
                        <a:t>informatie</a:t>
                      </a:r>
                      <a:r>
                        <a:rPr lang="en-GB" sz="1000" u="none" strike="noStrike" dirty="0">
                          <a:effectLst/>
                        </a:rPr>
                        <a:t> </a:t>
                      </a:r>
                      <a:r>
                        <a:rPr lang="en-GB" sz="1000" u="none" strike="noStrike" dirty="0" err="1">
                          <a:effectLst/>
                        </a:rPr>
                        <a:t>te</a:t>
                      </a:r>
                      <a:r>
                        <a:rPr lang="en-GB" sz="1000" u="none" strike="noStrike" dirty="0">
                          <a:effectLst/>
                        </a:rPr>
                        <a:t> </a:t>
                      </a:r>
                      <a:r>
                        <a:rPr lang="en-GB" sz="1000" u="none" strike="noStrike" dirty="0" err="1">
                          <a:effectLst/>
                        </a:rPr>
                        <a:t>delen</a:t>
                      </a:r>
                      <a:r>
                        <a:rPr lang="en-GB" sz="1000" u="none" strike="noStrike" dirty="0">
                          <a:effectLst/>
                        </a:rPr>
                        <a:t> </a:t>
                      </a:r>
                      <a:r>
                        <a:rPr lang="en-GB" sz="1000" u="none" strike="noStrike" dirty="0" err="1">
                          <a:effectLst/>
                        </a:rPr>
                        <a:t>wanneer</a:t>
                      </a:r>
                      <a:r>
                        <a:rPr lang="en-GB" sz="1000" u="none" strike="noStrike" dirty="0">
                          <a:effectLst/>
                        </a:rPr>
                        <a:t> </a:t>
                      </a:r>
                      <a:r>
                        <a:rPr lang="en-GB" sz="1000" u="none" strike="noStrike" dirty="0" err="1">
                          <a:effectLst/>
                        </a:rPr>
                        <a:t>nodig</a:t>
                      </a:r>
                      <a:endParaRPr lang="en-GB" sz="1000" b="0" i="0" u="none" strike="noStrike" dirty="0">
                        <a:solidFill>
                          <a:srgbClr val="000000"/>
                        </a:solidFill>
                        <a:effectLst/>
                        <a:latin typeface="Calibri" panose="020F0502020204030204" pitchFamily="34" charset="0"/>
                      </a:endParaRPr>
                    </a:p>
                  </a:txBody>
                  <a:tcPr marL="8159" marR="8159" marT="8159" marB="0" anchor="b">
                    <a:noFill/>
                  </a:tcPr>
                </a:tc>
                <a:tc>
                  <a:txBody>
                    <a:bodyPr/>
                    <a:lstStyle/>
                    <a:p>
                      <a:pPr algn="l" fontAlgn="b"/>
                      <a:r>
                        <a:rPr lang="en-NL" sz="1000" u="none" strike="noStrike" dirty="0">
                          <a:effectLst/>
                        </a:rPr>
                        <a:t> </a:t>
                      </a:r>
                      <a:endParaRPr lang="en-NL" sz="1000" b="0" i="0" u="none" strike="noStrike" dirty="0">
                        <a:solidFill>
                          <a:srgbClr val="000000"/>
                        </a:solidFill>
                        <a:effectLst/>
                        <a:latin typeface="Calibri" panose="020F0502020204030204" pitchFamily="34" charset="0"/>
                      </a:endParaRPr>
                    </a:p>
                  </a:txBody>
                  <a:tcPr marL="8159" marR="8159" marT="8159" marB="0" anchor="b">
                    <a:noFill/>
                  </a:tcPr>
                </a:tc>
                <a:extLst>
                  <a:ext uri="{0D108BD9-81ED-4DB2-BD59-A6C34878D82A}">
                    <a16:rowId xmlns:a16="http://schemas.microsoft.com/office/drawing/2014/main" val="2320141848"/>
                  </a:ext>
                </a:extLst>
              </a:tr>
            </a:tbl>
          </a:graphicData>
        </a:graphic>
      </p:graphicFrame>
    </p:spTree>
    <p:extLst>
      <p:ext uri="{BB962C8B-B14F-4D97-AF65-F5344CB8AC3E}">
        <p14:creationId xmlns:p14="http://schemas.microsoft.com/office/powerpoint/2010/main" val="21531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3749AEBE-279A-D5D1-9BFC-3D61B08A4202}"/>
              </a:ext>
            </a:extLst>
          </p:cNvPr>
          <p:cNvSpPr>
            <a:spLocks noGrp="1"/>
          </p:cNvSpPr>
          <p:nvPr>
            <p:ph type="body" sz="quarter" idx="14"/>
          </p:nvPr>
        </p:nvSpPr>
        <p:spPr/>
        <p:txBody>
          <a:bodyPr/>
          <a:lstStyle/>
          <a:p>
            <a:r>
              <a:rPr lang="en-GB"/>
              <a:t> </a:t>
            </a:r>
          </a:p>
        </p:txBody>
      </p:sp>
      <p:sp>
        <p:nvSpPr>
          <p:cNvPr id="10" name="Tijdelijke aanduiding voor tekst 9">
            <a:extLst>
              <a:ext uri="{FF2B5EF4-FFF2-40B4-BE49-F238E27FC236}">
                <a16:creationId xmlns:a16="http://schemas.microsoft.com/office/drawing/2014/main" id="{5D951F07-9E77-8ACE-13D1-FDD49A4A4425}"/>
              </a:ext>
            </a:extLst>
          </p:cNvPr>
          <p:cNvSpPr>
            <a:spLocks noGrp="1"/>
          </p:cNvSpPr>
          <p:nvPr>
            <p:ph type="body" sz="quarter" idx="18"/>
          </p:nvPr>
        </p:nvSpPr>
        <p:spPr/>
        <p:txBody>
          <a:bodyPr/>
          <a:lstStyle/>
          <a:p>
            <a:r>
              <a:rPr lang="en-GB"/>
              <a:t> </a:t>
            </a:r>
          </a:p>
        </p:txBody>
      </p:sp>
      <p:sp>
        <p:nvSpPr>
          <p:cNvPr id="7" name="Tijdelijke aanduiding voor verticale tekst 6">
            <a:extLst>
              <a:ext uri="{FF2B5EF4-FFF2-40B4-BE49-F238E27FC236}">
                <a16:creationId xmlns:a16="http://schemas.microsoft.com/office/drawing/2014/main" id="{1C964B7A-A83F-C95C-F57D-EE2341398FF3}"/>
              </a:ext>
            </a:extLst>
          </p:cNvPr>
          <p:cNvSpPr>
            <a:spLocks noGrp="1"/>
          </p:cNvSpPr>
          <p:nvPr>
            <p:ph type="body" orient="vert" idx="1"/>
          </p:nvPr>
        </p:nvSpPr>
        <p:spPr/>
        <p:txBody>
          <a:bodyPr/>
          <a:lstStyle/>
          <a:p>
            <a:r>
              <a:rPr lang="en-GB" dirty="0"/>
              <a:t>De </a:t>
            </a:r>
            <a:r>
              <a:rPr lang="en-GB" dirty="0" err="1"/>
              <a:t>vertrouwelijkheid</a:t>
            </a:r>
            <a:r>
              <a:rPr lang="en-GB" dirty="0"/>
              <a:t>, </a:t>
            </a:r>
            <a:r>
              <a:rPr lang="en-GB" dirty="0" err="1"/>
              <a:t>integriteit</a:t>
            </a:r>
            <a:r>
              <a:rPr lang="en-GB" dirty="0"/>
              <a:t> </a:t>
            </a:r>
            <a:r>
              <a:rPr lang="en-GB" dirty="0" err="1"/>
              <a:t>en</a:t>
            </a:r>
            <a:r>
              <a:rPr lang="en-GB" dirty="0"/>
              <a:t> </a:t>
            </a:r>
            <a:r>
              <a:rPr lang="en-GB" dirty="0" err="1"/>
              <a:t>beschikbaarheid</a:t>
            </a:r>
            <a:r>
              <a:rPr lang="en-GB" dirty="0"/>
              <a:t> </a:t>
            </a:r>
            <a:r>
              <a:rPr lang="en-GB" dirty="0" err="1"/>
              <a:t>wordt</a:t>
            </a:r>
            <a:r>
              <a:rPr lang="en-GB" dirty="0"/>
              <a:t> </a:t>
            </a:r>
            <a:r>
              <a:rPr lang="en-GB" dirty="0" err="1"/>
              <a:t>geschaad</a:t>
            </a:r>
            <a:r>
              <a:rPr lang="en-GB" dirty="0"/>
              <a:t>.</a:t>
            </a:r>
          </a:p>
          <a:p>
            <a:endParaRPr lang="en-GB" dirty="0"/>
          </a:p>
          <a:p>
            <a:r>
              <a:rPr lang="en-GB" dirty="0"/>
              <a:t>Impact van </a:t>
            </a:r>
            <a:r>
              <a:rPr lang="en-GB" dirty="0" err="1"/>
              <a:t>informatierisico</a:t>
            </a:r>
            <a:r>
              <a:rPr lang="en-GB" dirty="0"/>
              <a:t> </a:t>
            </a:r>
            <a:r>
              <a:rPr lang="en-GB" dirty="0" err="1"/>
              <a:t>kan</a:t>
            </a:r>
            <a:r>
              <a:rPr lang="en-GB" dirty="0"/>
              <a:t> </a:t>
            </a:r>
            <a:r>
              <a:rPr lang="en-GB" dirty="0" err="1"/>
              <a:t>ook</a:t>
            </a:r>
            <a:r>
              <a:rPr lang="en-GB" dirty="0"/>
              <a:t> impact </a:t>
            </a:r>
            <a:r>
              <a:rPr lang="en-GB" dirty="0" err="1"/>
              <a:t>hebben</a:t>
            </a:r>
            <a:r>
              <a:rPr lang="en-GB" dirty="0"/>
              <a:t> op </a:t>
            </a:r>
            <a:r>
              <a:rPr lang="en-GB" dirty="0" err="1"/>
              <a:t>andere</a:t>
            </a:r>
            <a:r>
              <a:rPr lang="en-GB" dirty="0"/>
              <a:t> </a:t>
            </a:r>
            <a:r>
              <a:rPr lang="en-GB" dirty="0" err="1"/>
              <a:t>risico’s</a:t>
            </a:r>
            <a:r>
              <a:rPr lang="en-GB" dirty="0"/>
              <a:t>. </a:t>
            </a:r>
          </a:p>
        </p:txBody>
      </p:sp>
      <p:sp>
        <p:nvSpPr>
          <p:cNvPr id="6" name="Titel 5">
            <a:extLst>
              <a:ext uri="{FF2B5EF4-FFF2-40B4-BE49-F238E27FC236}">
                <a16:creationId xmlns:a16="http://schemas.microsoft.com/office/drawing/2014/main" id="{D833F40C-1D05-5B59-A7B3-C3FF50D0E8AF}"/>
              </a:ext>
            </a:extLst>
          </p:cNvPr>
          <p:cNvSpPr>
            <a:spLocks noGrp="1"/>
          </p:cNvSpPr>
          <p:nvPr>
            <p:ph type="title"/>
          </p:nvPr>
        </p:nvSpPr>
        <p:spPr>
          <a:xfrm>
            <a:off x="836401" y="734689"/>
            <a:ext cx="10606838" cy="342211"/>
          </a:xfrm>
        </p:spPr>
        <p:txBody>
          <a:bodyPr/>
          <a:lstStyle/>
          <a:p>
            <a:r>
              <a:rPr lang="en-GB" noProof="0"/>
              <a:t>Impact </a:t>
            </a:r>
            <a:endParaRPr lang="en-GB"/>
          </a:p>
        </p:txBody>
      </p:sp>
      <p:graphicFrame>
        <p:nvGraphicFramePr>
          <p:cNvPr id="4" name="Table 3">
            <a:extLst>
              <a:ext uri="{FF2B5EF4-FFF2-40B4-BE49-F238E27FC236}">
                <a16:creationId xmlns:a16="http://schemas.microsoft.com/office/drawing/2014/main" id="{BD2FF884-863F-F1E1-BEEC-2E9A13E91B44}"/>
              </a:ext>
            </a:extLst>
          </p:cNvPr>
          <p:cNvGraphicFramePr>
            <a:graphicFrameLocks noGrp="1"/>
          </p:cNvGraphicFramePr>
          <p:nvPr>
            <p:extLst>
              <p:ext uri="{D42A27DB-BD31-4B8C-83A1-F6EECF244321}">
                <p14:modId xmlns:p14="http://schemas.microsoft.com/office/powerpoint/2010/main" val="942926616"/>
              </p:ext>
            </p:extLst>
          </p:nvPr>
        </p:nvGraphicFramePr>
        <p:xfrm>
          <a:off x="7148977" y="1393050"/>
          <a:ext cx="4399366" cy="4351335"/>
        </p:xfrm>
        <a:graphic>
          <a:graphicData uri="http://schemas.openxmlformats.org/drawingml/2006/table">
            <a:tbl>
              <a:tblPr>
                <a:tableStyleId>{5C22544A-7EE6-4342-B048-85BDC9FD1C3A}</a:tableStyleId>
              </a:tblPr>
              <a:tblGrid>
                <a:gridCol w="4399366">
                  <a:extLst>
                    <a:ext uri="{9D8B030D-6E8A-4147-A177-3AD203B41FA5}">
                      <a16:colId xmlns:a16="http://schemas.microsoft.com/office/drawing/2014/main" val="4185697525"/>
                    </a:ext>
                  </a:extLst>
                </a:gridCol>
              </a:tblGrid>
              <a:tr h="153690">
                <a:tc>
                  <a:txBody>
                    <a:bodyPr/>
                    <a:lstStyle/>
                    <a:p>
                      <a:pPr algn="l" fontAlgn="t"/>
                      <a:r>
                        <a:rPr lang="en-GB" sz="900" u="none" strike="noStrike" dirty="0" err="1">
                          <a:solidFill>
                            <a:schemeClr val="bg1"/>
                          </a:solidFill>
                          <a:effectLst/>
                        </a:rPr>
                        <a:t>Impactlijst</a:t>
                      </a:r>
                      <a:endParaRPr lang="en-GB" sz="900" b="1" i="0" u="none" strike="noStrike" dirty="0">
                        <a:solidFill>
                          <a:schemeClr val="bg1"/>
                        </a:solidFill>
                        <a:effectLst/>
                        <a:latin typeface="Calibri" panose="020F0502020204030204" pitchFamily="34" charset="0"/>
                      </a:endParaRPr>
                    </a:p>
                  </a:txBody>
                  <a:tcPr marL="7204" marR="7204" marT="7204" marB="0">
                    <a:solidFill>
                      <a:srgbClr val="7030A0"/>
                    </a:solidFill>
                  </a:tcPr>
                </a:tc>
                <a:extLst>
                  <a:ext uri="{0D108BD9-81ED-4DB2-BD59-A6C34878D82A}">
                    <a16:rowId xmlns:a16="http://schemas.microsoft.com/office/drawing/2014/main" val="3723107130"/>
                  </a:ext>
                </a:extLst>
              </a:tr>
              <a:tr h="163295">
                <a:tc>
                  <a:txBody>
                    <a:bodyPr/>
                    <a:lstStyle/>
                    <a:p>
                      <a:pPr algn="l" rtl="0" fontAlgn="t"/>
                      <a:r>
                        <a:rPr lang="en-GB" sz="900" u="none" strike="noStrike">
                          <a:effectLst/>
                        </a:rPr>
                        <a:t>Informatierisico: Vertrouwelijkheid: Data wordt gekopieerd</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2930509789"/>
                  </a:ext>
                </a:extLst>
              </a:tr>
              <a:tr h="163295">
                <a:tc>
                  <a:txBody>
                    <a:bodyPr/>
                    <a:lstStyle/>
                    <a:p>
                      <a:pPr algn="l" rtl="0" fontAlgn="t"/>
                      <a:r>
                        <a:rPr lang="en-GB" sz="900" u="none" strike="noStrike">
                          <a:effectLst/>
                        </a:rPr>
                        <a:t>Informatierisico: Vertrouwelijkheid: Data wordt geopenbaard</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1836096100"/>
                  </a:ext>
                </a:extLst>
              </a:tr>
              <a:tr h="163295">
                <a:tc>
                  <a:txBody>
                    <a:bodyPr/>
                    <a:lstStyle/>
                    <a:p>
                      <a:pPr algn="l" rtl="0" fontAlgn="t"/>
                      <a:r>
                        <a:rPr lang="en-GB" sz="900" u="none" strike="noStrike">
                          <a:effectLst/>
                        </a:rPr>
                        <a:t>Informatierisico: Vertrouwelijkheid: Data wordt ingezien</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789543593"/>
                  </a:ext>
                </a:extLst>
              </a:tr>
              <a:tr h="163295">
                <a:tc>
                  <a:txBody>
                    <a:bodyPr/>
                    <a:lstStyle/>
                    <a:p>
                      <a:pPr algn="l" rtl="0" fontAlgn="t"/>
                      <a:r>
                        <a:rPr lang="en-GB" sz="900" u="none" strike="noStrike">
                          <a:effectLst/>
                        </a:rPr>
                        <a:t>Informatierisico: Beschikbaarheid: Data kwijt</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2228335990"/>
                  </a:ext>
                </a:extLst>
              </a:tr>
              <a:tr h="163295">
                <a:tc>
                  <a:txBody>
                    <a:bodyPr/>
                    <a:lstStyle/>
                    <a:p>
                      <a:pPr algn="l" rtl="0" fontAlgn="t"/>
                      <a:r>
                        <a:rPr lang="en-GB" sz="900" u="none" strike="noStrike">
                          <a:effectLst/>
                        </a:rPr>
                        <a:t>Informatierisico: Beschikbaarheid: Proces ligt stil/vertraagd</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285261265"/>
                  </a:ext>
                </a:extLst>
              </a:tr>
              <a:tr h="163295">
                <a:tc>
                  <a:txBody>
                    <a:bodyPr/>
                    <a:lstStyle/>
                    <a:p>
                      <a:pPr algn="l" rtl="0" fontAlgn="t"/>
                      <a:r>
                        <a:rPr lang="en-GB" sz="900" u="none" strike="noStrike">
                          <a:effectLst/>
                        </a:rPr>
                        <a:t>Informatierisico: Beschikbaarheid: Proces bij ketenpartner valt stil/vertraagd</a:t>
                      </a:r>
                      <a:endParaRPr lang="en-GB" sz="900" b="0" i="0" u="none" strike="noStrike">
                        <a:solidFill>
                          <a:srgbClr val="000000"/>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3430726620"/>
                  </a:ext>
                </a:extLst>
              </a:tr>
              <a:tr h="163295">
                <a:tc>
                  <a:txBody>
                    <a:bodyPr/>
                    <a:lstStyle/>
                    <a:p>
                      <a:pPr algn="l" rtl="0" fontAlgn="t"/>
                      <a:r>
                        <a:rPr lang="en-GB" sz="900" u="none" strike="noStrike">
                          <a:effectLst/>
                        </a:rPr>
                        <a:t>Informatierisico: Beschikbaarheid: Data niet beschikbaar op juiste moment</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1229136517"/>
                  </a:ext>
                </a:extLst>
              </a:tr>
              <a:tr h="163295">
                <a:tc>
                  <a:txBody>
                    <a:bodyPr/>
                    <a:lstStyle/>
                    <a:p>
                      <a:pPr algn="l" rtl="0" fontAlgn="t"/>
                      <a:r>
                        <a:rPr lang="en-GB" sz="900" u="none" strike="noStrike">
                          <a:effectLst/>
                        </a:rPr>
                        <a:t>Informatierisico: Beschikbaarheid: Asset/device werkt niet meer</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221618077"/>
                  </a:ext>
                </a:extLst>
              </a:tr>
              <a:tr h="163295">
                <a:tc>
                  <a:txBody>
                    <a:bodyPr/>
                    <a:lstStyle/>
                    <a:p>
                      <a:pPr algn="l" rtl="0" fontAlgn="t"/>
                      <a:r>
                        <a:rPr lang="en-GB" sz="900" u="none" strike="noStrike">
                          <a:effectLst/>
                        </a:rPr>
                        <a:t>Informatierisico: Beschikbaarheid: Gebouw ontoegankelijk</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1712343783"/>
                  </a:ext>
                </a:extLst>
              </a:tr>
              <a:tr h="163295">
                <a:tc>
                  <a:txBody>
                    <a:bodyPr/>
                    <a:lstStyle/>
                    <a:p>
                      <a:pPr algn="l" rtl="0" fontAlgn="t"/>
                      <a:r>
                        <a:rPr lang="en-GB" sz="900" u="none" strike="noStrike">
                          <a:effectLst/>
                        </a:rPr>
                        <a:t>Informatierisico: Integriteit: Data wordt vervalst</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4028844460"/>
                  </a:ext>
                </a:extLst>
              </a:tr>
              <a:tr h="163295">
                <a:tc>
                  <a:txBody>
                    <a:bodyPr/>
                    <a:lstStyle/>
                    <a:p>
                      <a:pPr algn="l" rtl="0" fontAlgn="t"/>
                      <a:r>
                        <a:rPr lang="en-GB" sz="900" u="none" strike="noStrike">
                          <a:effectLst/>
                        </a:rPr>
                        <a:t>Informatierisico: Integriteit: Data wordt aangepast</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3469572039"/>
                  </a:ext>
                </a:extLst>
              </a:tr>
              <a:tr h="163295">
                <a:tc>
                  <a:txBody>
                    <a:bodyPr/>
                    <a:lstStyle/>
                    <a:p>
                      <a:pPr algn="l" rtl="0" fontAlgn="t"/>
                      <a:r>
                        <a:rPr lang="en-GB" sz="900" u="none" strike="noStrike">
                          <a:effectLst/>
                        </a:rPr>
                        <a:t>Informatierisico: Integriteit: Data klopt niet meer</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2398587761"/>
                  </a:ext>
                </a:extLst>
              </a:tr>
              <a:tr h="163295">
                <a:tc>
                  <a:txBody>
                    <a:bodyPr/>
                    <a:lstStyle/>
                    <a:p>
                      <a:pPr algn="l" rtl="0" fontAlgn="t"/>
                      <a:r>
                        <a:rPr lang="en-GB" sz="900" u="none" strike="noStrike">
                          <a:effectLst/>
                        </a:rPr>
                        <a:t>Impact op andere risico gebieden: Reputatie</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1269955079"/>
                  </a:ext>
                </a:extLst>
              </a:tr>
              <a:tr h="326590">
                <a:tc>
                  <a:txBody>
                    <a:bodyPr/>
                    <a:lstStyle/>
                    <a:p>
                      <a:pPr algn="l" rtl="0" fontAlgn="t"/>
                      <a:r>
                        <a:rPr lang="en-GB" sz="900" u="none" strike="noStrike">
                          <a:effectLst/>
                        </a:rPr>
                        <a:t>Impact op andere risico gebieden: Compliance</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1332522587"/>
                  </a:ext>
                </a:extLst>
              </a:tr>
              <a:tr h="163295">
                <a:tc>
                  <a:txBody>
                    <a:bodyPr/>
                    <a:lstStyle/>
                    <a:p>
                      <a:pPr algn="l" rtl="0" fontAlgn="t"/>
                      <a:r>
                        <a:rPr lang="en-GB" sz="900" u="none" strike="noStrike">
                          <a:effectLst/>
                        </a:rPr>
                        <a:t>Impact op andere risico gebieden: Financiële risico’s</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3160966748"/>
                  </a:ext>
                </a:extLst>
              </a:tr>
              <a:tr h="163295">
                <a:tc>
                  <a:txBody>
                    <a:bodyPr/>
                    <a:lstStyle/>
                    <a:p>
                      <a:pPr algn="l" rtl="0" fontAlgn="t"/>
                      <a:r>
                        <a:rPr lang="en-GB" sz="900" u="none" strike="noStrike">
                          <a:effectLst/>
                        </a:rPr>
                        <a:t>Impact op andere risico gebieden: Medewerkers/studenten welzijn</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1449404091"/>
                  </a:ext>
                </a:extLst>
              </a:tr>
              <a:tr h="326590">
                <a:tc>
                  <a:txBody>
                    <a:bodyPr/>
                    <a:lstStyle/>
                    <a:p>
                      <a:pPr algn="l" rtl="0" fontAlgn="t"/>
                      <a:r>
                        <a:rPr lang="en-GB" sz="900" u="none" strike="noStrike">
                          <a:effectLst/>
                        </a:rPr>
                        <a:t>Impact op andere risico gebieden: Systeemrisico (=ketenrisico: incident bij 1 instelling heeft gevolgen voor ketenpartners en sector)</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3663286718"/>
                  </a:ext>
                </a:extLst>
              </a:tr>
              <a:tr h="163295">
                <a:tc>
                  <a:txBody>
                    <a:bodyPr/>
                    <a:lstStyle/>
                    <a:p>
                      <a:pPr algn="l" rtl="0" fontAlgn="t"/>
                      <a:r>
                        <a:rPr lang="en-GB" sz="900" u="none" strike="noStrike">
                          <a:effectLst/>
                        </a:rPr>
                        <a:t>Impact op andere risico gebieden: Nationale risico’s: veiligheid/economie</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4206132045"/>
                  </a:ext>
                </a:extLst>
              </a:tr>
              <a:tr h="163295">
                <a:tc>
                  <a:txBody>
                    <a:bodyPr/>
                    <a:lstStyle/>
                    <a:p>
                      <a:pPr algn="l" rtl="0" fontAlgn="t"/>
                      <a:r>
                        <a:rPr lang="en-GB" sz="900" u="none" strike="noStrike">
                          <a:effectLst/>
                        </a:rPr>
                        <a:t>Impact op andere risico gebieden: Integrale veiligheid</a:t>
                      </a:r>
                      <a:endParaRPr lang="en-GB" sz="900" b="0" i="0" u="none" strike="noStrike">
                        <a:solidFill>
                          <a:srgbClr val="070809"/>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3113420478"/>
                  </a:ext>
                </a:extLst>
              </a:tr>
              <a:tr h="153690">
                <a:tc>
                  <a:txBody>
                    <a:bodyPr/>
                    <a:lstStyle/>
                    <a:p>
                      <a:pPr algn="l" fontAlgn="t"/>
                      <a:r>
                        <a:rPr lang="en-GB" sz="900" u="none" strike="noStrike">
                          <a:effectLst/>
                        </a:rPr>
                        <a:t>Impact op andere risico gebieden: Transparantie</a:t>
                      </a:r>
                      <a:endParaRPr lang="en-GB" sz="900" b="0" i="0" u="none" strike="noStrike">
                        <a:solidFill>
                          <a:srgbClr val="000000"/>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1347129387"/>
                  </a:ext>
                </a:extLst>
              </a:tr>
              <a:tr h="153690">
                <a:tc>
                  <a:txBody>
                    <a:bodyPr/>
                    <a:lstStyle/>
                    <a:p>
                      <a:pPr algn="l" fontAlgn="t"/>
                      <a:r>
                        <a:rPr lang="en-GB" sz="900" u="none" strike="noStrike">
                          <a:effectLst/>
                        </a:rPr>
                        <a:t>Impact op andere risico gebieden: Controleerbaarheid</a:t>
                      </a:r>
                      <a:endParaRPr lang="en-GB" sz="900" b="0" i="0" u="none" strike="noStrike">
                        <a:solidFill>
                          <a:srgbClr val="000000"/>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441437860"/>
                  </a:ext>
                </a:extLst>
              </a:tr>
              <a:tr h="153690">
                <a:tc>
                  <a:txBody>
                    <a:bodyPr/>
                    <a:lstStyle/>
                    <a:p>
                      <a:pPr algn="l" fontAlgn="t"/>
                      <a:r>
                        <a:rPr lang="en-GB" sz="900" u="none" strike="noStrike">
                          <a:effectLst/>
                        </a:rPr>
                        <a:t>Impact op andere risico gebieden: Duurzaamheid</a:t>
                      </a:r>
                      <a:endParaRPr lang="en-GB" sz="900" b="0" i="0" u="none" strike="noStrike">
                        <a:solidFill>
                          <a:srgbClr val="000000"/>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1025770657"/>
                  </a:ext>
                </a:extLst>
              </a:tr>
              <a:tr h="153690">
                <a:tc>
                  <a:txBody>
                    <a:bodyPr/>
                    <a:lstStyle/>
                    <a:p>
                      <a:pPr algn="l" fontAlgn="t"/>
                      <a:r>
                        <a:rPr lang="en-GB" sz="900" u="none" strike="noStrike">
                          <a:effectLst/>
                        </a:rPr>
                        <a:t>Impact op andere risico gebieden: publieke waarden</a:t>
                      </a:r>
                      <a:endParaRPr lang="en-GB" sz="900" b="0" i="0" u="none" strike="noStrike">
                        <a:solidFill>
                          <a:srgbClr val="000000"/>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4250159517"/>
                  </a:ext>
                </a:extLst>
              </a:tr>
              <a:tr h="153690">
                <a:tc>
                  <a:txBody>
                    <a:bodyPr/>
                    <a:lstStyle/>
                    <a:p>
                      <a:pPr algn="l" fontAlgn="t"/>
                      <a:r>
                        <a:rPr lang="en-GB" sz="900" u="none" strike="noStrike" dirty="0">
                          <a:effectLst/>
                        </a:rPr>
                        <a:t>Impact op </a:t>
                      </a:r>
                      <a:r>
                        <a:rPr lang="en-GB" sz="900" u="none" strike="noStrike" dirty="0" err="1">
                          <a:effectLst/>
                        </a:rPr>
                        <a:t>andere</a:t>
                      </a:r>
                      <a:r>
                        <a:rPr lang="en-GB" sz="900" u="none" strike="noStrike" dirty="0">
                          <a:effectLst/>
                        </a:rPr>
                        <a:t> </a:t>
                      </a:r>
                      <a:r>
                        <a:rPr lang="en-GB" sz="900" u="none" strike="noStrike" dirty="0" err="1">
                          <a:effectLst/>
                        </a:rPr>
                        <a:t>risico</a:t>
                      </a:r>
                      <a:r>
                        <a:rPr lang="en-GB" sz="900" u="none" strike="noStrike" dirty="0">
                          <a:effectLst/>
                        </a:rPr>
                        <a:t> </a:t>
                      </a:r>
                      <a:r>
                        <a:rPr lang="en-GB" sz="900" u="none" strike="noStrike" dirty="0" err="1">
                          <a:effectLst/>
                        </a:rPr>
                        <a:t>gebieden</a:t>
                      </a:r>
                      <a:r>
                        <a:rPr lang="en-GB" sz="900" u="none" strike="noStrike" dirty="0">
                          <a:effectLst/>
                        </a:rPr>
                        <a:t>: </a:t>
                      </a:r>
                      <a:r>
                        <a:rPr lang="en-GB" sz="900" u="none" strike="noStrike" dirty="0" err="1">
                          <a:effectLst/>
                        </a:rPr>
                        <a:t>personeel</a:t>
                      </a:r>
                      <a:r>
                        <a:rPr lang="en-GB" sz="900" u="none" strike="noStrike" dirty="0">
                          <a:effectLst/>
                        </a:rPr>
                        <a:t>/</a:t>
                      </a:r>
                      <a:r>
                        <a:rPr lang="en-GB" sz="900" u="none" strike="noStrike" dirty="0" err="1">
                          <a:effectLst/>
                        </a:rPr>
                        <a:t>capaciteit</a:t>
                      </a:r>
                      <a:endParaRPr lang="en-GB" sz="900" b="0" i="0" u="none" strike="noStrike" dirty="0">
                        <a:solidFill>
                          <a:srgbClr val="000000"/>
                        </a:solidFill>
                        <a:effectLst/>
                        <a:latin typeface="Calibri" panose="020F0502020204030204" pitchFamily="34" charset="0"/>
                      </a:endParaRPr>
                    </a:p>
                  </a:txBody>
                  <a:tcPr marL="7204" marR="7204" marT="7204" marB="0">
                    <a:noFill/>
                  </a:tcPr>
                </a:tc>
                <a:extLst>
                  <a:ext uri="{0D108BD9-81ED-4DB2-BD59-A6C34878D82A}">
                    <a16:rowId xmlns:a16="http://schemas.microsoft.com/office/drawing/2014/main" val="642277344"/>
                  </a:ext>
                </a:extLst>
              </a:tr>
            </a:tbl>
          </a:graphicData>
        </a:graphic>
      </p:graphicFrame>
    </p:spTree>
    <p:extLst>
      <p:ext uri="{BB962C8B-B14F-4D97-AF65-F5344CB8AC3E}">
        <p14:creationId xmlns:p14="http://schemas.microsoft.com/office/powerpoint/2010/main" val="32341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33BFCE2-BD40-6BF2-C1F7-94A01C24735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Actie 2: Scenario’s maken</a:t>
            </a:r>
          </a:p>
        </p:txBody>
      </p:sp>
      <p:sp>
        <p:nvSpPr>
          <p:cNvPr id="5129"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415B9722-7EE7-E5CC-36B6-38CC2D65A0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3574" y="2633472"/>
            <a:ext cx="4781804" cy="35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01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8F517-D1EA-F0A4-2591-98BEC39069D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Actie 3: Resultaat invullen</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A44E8C41-C13A-EE2A-1D41-66BE56AE8E1D}"/>
              </a:ext>
            </a:extLst>
          </p:cNvPr>
          <p:cNvGraphicFramePr>
            <a:graphicFrameLocks noGrp="1"/>
          </p:cNvGraphicFramePr>
          <p:nvPr>
            <p:extLst>
              <p:ext uri="{D42A27DB-BD31-4B8C-83A1-F6EECF244321}">
                <p14:modId xmlns:p14="http://schemas.microsoft.com/office/powerpoint/2010/main" val="982986982"/>
              </p:ext>
            </p:extLst>
          </p:nvPr>
        </p:nvGraphicFramePr>
        <p:xfrm>
          <a:off x="320040" y="3483474"/>
          <a:ext cx="11548877" cy="1886349"/>
        </p:xfrm>
        <a:graphic>
          <a:graphicData uri="http://schemas.openxmlformats.org/drawingml/2006/table">
            <a:tbl>
              <a:tblPr firstRow="1" bandRow="1"/>
              <a:tblGrid>
                <a:gridCol w="1339347">
                  <a:extLst>
                    <a:ext uri="{9D8B030D-6E8A-4147-A177-3AD203B41FA5}">
                      <a16:colId xmlns:a16="http://schemas.microsoft.com/office/drawing/2014/main" val="3649457923"/>
                    </a:ext>
                  </a:extLst>
                </a:gridCol>
                <a:gridCol w="1332458">
                  <a:extLst>
                    <a:ext uri="{9D8B030D-6E8A-4147-A177-3AD203B41FA5}">
                      <a16:colId xmlns:a16="http://schemas.microsoft.com/office/drawing/2014/main" val="4213411052"/>
                    </a:ext>
                  </a:extLst>
                </a:gridCol>
                <a:gridCol w="712375">
                  <a:extLst>
                    <a:ext uri="{9D8B030D-6E8A-4147-A177-3AD203B41FA5}">
                      <a16:colId xmlns:a16="http://schemas.microsoft.com/office/drawing/2014/main" val="212932613"/>
                    </a:ext>
                  </a:extLst>
                </a:gridCol>
                <a:gridCol w="1061459">
                  <a:extLst>
                    <a:ext uri="{9D8B030D-6E8A-4147-A177-3AD203B41FA5}">
                      <a16:colId xmlns:a16="http://schemas.microsoft.com/office/drawing/2014/main" val="1106131020"/>
                    </a:ext>
                  </a:extLst>
                </a:gridCol>
                <a:gridCol w="836392">
                  <a:extLst>
                    <a:ext uri="{9D8B030D-6E8A-4147-A177-3AD203B41FA5}">
                      <a16:colId xmlns:a16="http://schemas.microsoft.com/office/drawing/2014/main" val="596065439"/>
                    </a:ext>
                  </a:extLst>
                </a:gridCol>
                <a:gridCol w="1591974">
                  <a:extLst>
                    <a:ext uri="{9D8B030D-6E8A-4147-A177-3AD203B41FA5}">
                      <a16:colId xmlns:a16="http://schemas.microsoft.com/office/drawing/2014/main" val="2978727343"/>
                    </a:ext>
                  </a:extLst>
                </a:gridCol>
                <a:gridCol w="1541449">
                  <a:extLst>
                    <a:ext uri="{9D8B030D-6E8A-4147-A177-3AD203B41FA5}">
                      <a16:colId xmlns:a16="http://schemas.microsoft.com/office/drawing/2014/main" val="3428243062"/>
                    </a:ext>
                  </a:extLst>
                </a:gridCol>
                <a:gridCol w="1541449">
                  <a:extLst>
                    <a:ext uri="{9D8B030D-6E8A-4147-A177-3AD203B41FA5}">
                      <a16:colId xmlns:a16="http://schemas.microsoft.com/office/drawing/2014/main" val="1221964022"/>
                    </a:ext>
                  </a:extLst>
                </a:gridCol>
                <a:gridCol w="1591974">
                  <a:extLst>
                    <a:ext uri="{9D8B030D-6E8A-4147-A177-3AD203B41FA5}">
                      <a16:colId xmlns:a16="http://schemas.microsoft.com/office/drawing/2014/main" val="2186916979"/>
                    </a:ext>
                  </a:extLst>
                </a:gridCol>
              </a:tblGrid>
              <a:tr h="588925">
                <a:tc>
                  <a:txBody>
                    <a:bodyPr/>
                    <a:lstStyle/>
                    <a:p>
                      <a:pPr algn="l" fontAlgn="b"/>
                      <a:r>
                        <a:rPr lang="en-GB" sz="1700" b="1" i="0" u="none" strike="noStrike">
                          <a:solidFill>
                            <a:srgbClr val="000000"/>
                          </a:solidFill>
                          <a:effectLst/>
                          <a:latin typeface="Calibri" panose="020F0502020204030204" pitchFamily="34" charset="0"/>
                        </a:rPr>
                        <a:t>Kroonjuweel</a:t>
                      </a:r>
                    </a:p>
                  </a:txBody>
                  <a:tcPr marL="6873" marR="6873" marT="6873"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GB" sz="1700" b="1" i="0" u="none" strike="noStrike">
                          <a:solidFill>
                            <a:srgbClr val="000000"/>
                          </a:solidFill>
                          <a:effectLst/>
                          <a:latin typeface="Calibri" panose="020F0502020204030204" pitchFamily="34" charset="0"/>
                        </a:rPr>
                        <a:t>scenario volgnummer</a:t>
                      </a:r>
                    </a:p>
                  </a:txBody>
                  <a:tcPr marL="6873" marR="6873" marT="687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gridSpan="3">
                  <a:txBody>
                    <a:bodyPr/>
                    <a:lstStyle/>
                    <a:p>
                      <a:pPr algn="ctr" fontAlgn="b"/>
                      <a:r>
                        <a:rPr lang="en-GB" sz="1700" b="1" i="0" u="none" strike="noStrike" err="1">
                          <a:solidFill>
                            <a:srgbClr val="000000"/>
                          </a:solidFill>
                          <a:effectLst/>
                          <a:latin typeface="Calibri" panose="020F0502020204030204" pitchFamily="34" charset="0"/>
                        </a:rPr>
                        <a:t>Dreiging</a:t>
                      </a:r>
                      <a:r>
                        <a:rPr lang="en-GB" sz="1700" b="1" i="0" u="none" strike="noStrike">
                          <a:solidFill>
                            <a:srgbClr val="000000"/>
                          </a:solidFill>
                          <a:effectLst/>
                          <a:latin typeface="Calibri" panose="020F0502020204030204" pitchFamily="34" charset="0"/>
                        </a:rPr>
                        <a:t> </a:t>
                      </a: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n-NL"/>
                    </a:p>
                  </a:txBody>
                  <a:tcPr/>
                </a:tc>
                <a:tc hMerge="1">
                  <a:txBody>
                    <a:bodyPr/>
                    <a:lstStyle/>
                    <a:p>
                      <a:endParaRPr lang="en-NL"/>
                    </a:p>
                  </a:txBody>
                  <a:tcPr/>
                </a:tc>
                <a:tc>
                  <a:txBody>
                    <a:bodyPr/>
                    <a:lstStyle/>
                    <a:p>
                      <a:pPr algn="l" fontAlgn="b"/>
                      <a:r>
                        <a:rPr lang="en-GB" sz="1700" b="1" i="0" u="none" strike="noStrike" err="1">
                          <a:solidFill>
                            <a:schemeClr val="bg1"/>
                          </a:solidFill>
                          <a:effectLst/>
                          <a:latin typeface="Calibri" panose="020F0502020204030204" pitchFamily="34" charset="0"/>
                        </a:rPr>
                        <a:t>Kwetsbaarheid</a:t>
                      </a:r>
                      <a:r>
                        <a:rPr lang="en-GB" sz="1700" b="1" i="0" u="none" strike="noStrike">
                          <a:solidFill>
                            <a:schemeClr val="bg1"/>
                          </a:solidFill>
                          <a:effectLst/>
                          <a:latin typeface="Calibri" panose="020F0502020204030204" pitchFamily="34" charset="0"/>
                        </a:rPr>
                        <a:t> </a:t>
                      </a: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700" b="1" i="0" u="none" strike="noStrike" err="1">
                          <a:solidFill>
                            <a:schemeClr val="bg1"/>
                          </a:solidFill>
                          <a:effectLst/>
                          <a:latin typeface="Calibri" panose="020F0502020204030204" pitchFamily="34" charset="0"/>
                        </a:rPr>
                        <a:t>Kwetsbaarheid</a:t>
                      </a:r>
                      <a:endParaRPr lang="en-GB" sz="1700" b="1" i="0" u="none" strike="noStrike">
                        <a:solidFill>
                          <a:schemeClr val="bg1"/>
                        </a:solidFill>
                        <a:effectLst/>
                        <a:latin typeface="Calibri" panose="020F0502020204030204" pitchFamily="34" charset="0"/>
                      </a:endParaRP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700" b="1" i="0" u="none" strike="noStrike" err="1">
                          <a:solidFill>
                            <a:schemeClr val="bg1"/>
                          </a:solidFill>
                          <a:effectLst/>
                          <a:latin typeface="Calibri" panose="020F0502020204030204" pitchFamily="34" charset="0"/>
                        </a:rPr>
                        <a:t>Kwetsbaarheid</a:t>
                      </a:r>
                      <a:endParaRPr lang="en-GB" sz="1700" b="1" i="0" u="none" strike="noStrike">
                        <a:solidFill>
                          <a:schemeClr val="bg1"/>
                        </a:solidFill>
                        <a:effectLst/>
                        <a:latin typeface="Calibri" panose="020F0502020204030204" pitchFamily="34" charset="0"/>
                      </a:endParaRP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700" b="1" i="0" u="none" strike="noStrike">
                          <a:solidFill>
                            <a:schemeClr val="bg1"/>
                          </a:solidFill>
                          <a:effectLst/>
                          <a:latin typeface="Calibri" panose="020F0502020204030204" pitchFamily="34" charset="0"/>
                        </a:rPr>
                        <a:t>Impact op </a:t>
                      </a:r>
                      <a:r>
                        <a:rPr lang="en-GB" sz="1700" b="1" i="0" u="none" strike="noStrike" err="1">
                          <a:solidFill>
                            <a:schemeClr val="bg1"/>
                          </a:solidFill>
                          <a:effectLst/>
                          <a:latin typeface="Calibri" panose="020F0502020204030204" pitchFamily="34" charset="0"/>
                        </a:rPr>
                        <a:t>informatie</a:t>
                      </a:r>
                      <a:r>
                        <a:rPr lang="en-GB" sz="1700" b="1" i="0" u="none" strike="noStrike">
                          <a:solidFill>
                            <a:schemeClr val="bg1"/>
                          </a:solidFill>
                          <a:effectLst/>
                          <a:latin typeface="Calibri" panose="020F0502020204030204" pitchFamily="34" charset="0"/>
                        </a:rPr>
                        <a:t>/BIV </a:t>
                      </a: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4268831552"/>
                  </a:ext>
                </a:extLst>
              </a:tr>
              <a:tr h="324356">
                <a:tc>
                  <a:txBody>
                    <a:bodyPr/>
                    <a:lstStyle/>
                    <a:p>
                      <a:pPr algn="l" fontAlgn="b"/>
                      <a:r>
                        <a:rPr lang="en-NL" sz="1700" b="1" i="0" u="none" strike="noStrike">
                          <a:solidFill>
                            <a:srgbClr val="000000"/>
                          </a:solidFill>
                          <a:effectLst/>
                          <a:latin typeface="Calibri" panose="020F0502020204030204" pitchFamily="34" charset="0"/>
                        </a:rPr>
                        <a:t> </a:t>
                      </a:r>
                    </a:p>
                  </a:txBody>
                  <a:tcPr marL="6873" marR="6873" marT="6873" marB="0" anchor="b">
                    <a:lnL>
                      <a:noFill/>
                    </a:lnL>
                    <a:lnR>
                      <a:noFill/>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n-NL" sz="1700" b="1" i="0" u="none" strike="noStrike">
                          <a:solidFill>
                            <a:srgbClr val="000000"/>
                          </a:solidFill>
                          <a:effectLst/>
                          <a:latin typeface="Calibri" panose="020F0502020204030204" pitchFamily="34" charset="0"/>
                        </a:rPr>
                        <a:t> </a:t>
                      </a:r>
                    </a:p>
                  </a:txBody>
                  <a:tcPr marL="6873" marR="6873" marT="6873"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tc>
                  <a:txBody>
                    <a:bodyPr/>
                    <a:lstStyle/>
                    <a:p>
                      <a:pPr algn="l" fontAlgn="b"/>
                      <a:r>
                        <a:rPr lang="en-GB" sz="1700" b="1" i="0" u="none" strike="noStrike">
                          <a:solidFill>
                            <a:srgbClr val="000000"/>
                          </a:solidFill>
                          <a:effectLst/>
                          <a:latin typeface="Calibri" panose="020F0502020204030204" pitchFamily="34" charset="0"/>
                        </a:rPr>
                        <a:t>Actor </a:t>
                      </a: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b"/>
                      <a:r>
                        <a:rPr lang="en-GB" sz="1700" b="1" i="0" u="none" strike="noStrike">
                          <a:solidFill>
                            <a:srgbClr val="000000"/>
                          </a:solidFill>
                          <a:effectLst/>
                          <a:latin typeface="Calibri" panose="020F0502020204030204" pitchFamily="34" charset="0"/>
                        </a:rPr>
                        <a:t>Methode </a:t>
                      </a:r>
                    </a:p>
                  </a:txBody>
                  <a:tcPr marL="6873" marR="6873" marT="687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b"/>
                      <a:r>
                        <a:rPr lang="en-GB" sz="1700" b="1" i="0" u="none" strike="noStrike" err="1">
                          <a:solidFill>
                            <a:srgbClr val="000000"/>
                          </a:solidFill>
                          <a:effectLst/>
                          <a:latin typeface="Calibri" panose="020F0502020204030204" pitchFamily="34" charset="0"/>
                        </a:rPr>
                        <a:t>Motief</a:t>
                      </a:r>
                      <a:r>
                        <a:rPr lang="en-GB" sz="1700" b="1" i="0" u="none" strike="noStrike">
                          <a:solidFill>
                            <a:srgbClr val="000000"/>
                          </a:solidFill>
                          <a:effectLst/>
                          <a:latin typeface="Calibri" panose="020F0502020204030204" pitchFamily="34" charset="0"/>
                        </a:rPr>
                        <a:t> </a:t>
                      </a:r>
                    </a:p>
                  </a:txBody>
                  <a:tcPr marL="6873" marR="6873" marT="68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b"/>
                      <a:r>
                        <a:rPr lang="en-GB" sz="1700" b="1" i="0" u="none" strike="noStrike">
                          <a:solidFill>
                            <a:schemeClr val="bg1"/>
                          </a:solidFill>
                          <a:effectLst/>
                          <a:latin typeface="Calibri" panose="020F0502020204030204" pitchFamily="34" charset="0"/>
                        </a:rPr>
                        <a:t>Mensen</a:t>
                      </a:r>
                    </a:p>
                  </a:txBody>
                  <a:tcPr marL="6873" marR="6873" marT="6873"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GB" sz="1700" b="1" i="0" u="none" strike="noStrike">
                          <a:solidFill>
                            <a:schemeClr val="bg1"/>
                          </a:solidFill>
                          <a:effectLst/>
                          <a:latin typeface="Calibri" panose="020F0502020204030204" pitchFamily="34" charset="0"/>
                        </a:rPr>
                        <a:t>Processen</a:t>
                      </a: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GB" sz="1700" b="1" i="0" u="none" strike="noStrike" err="1">
                          <a:solidFill>
                            <a:schemeClr val="bg1"/>
                          </a:solidFill>
                          <a:effectLst/>
                          <a:latin typeface="Calibri" panose="020F0502020204030204" pitchFamily="34" charset="0"/>
                        </a:rPr>
                        <a:t>Technologie</a:t>
                      </a:r>
                      <a:endParaRPr lang="en-GB" sz="1700" b="1" i="0" u="none" strike="noStrike">
                        <a:solidFill>
                          <a:schemeClr val="bg1"/>
                        </a:solidFill>
                        <a:effectLst/>
                        <a:latin typeface="Calibri" panose="020F0502020204030204" pitchFamily="34" charset="0"/>
                      </a:endParaRP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NL" sz="1700" b="1" i="0" u="none" strike="noStrike">
                          <a:solidFill>
                            <a:schemeClr val="bg1"/>
                          </a:solidFill>
                          <a:effectLst/>
                          <a:latin typeface="Calibri" panose="020F0502020204030204" pitchFamily="34" charset="0"/>
                        </a:rPr>
                        <a:t> </a:t>
                      </a:r>
                    </a:p>
                  </a:txBody>
                  <a:tcPr marL="6873" marR="6873" marT="68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849938072"/>
                  </a:ext>
                </a:extLst>
              </a:tr>
              <a:tr h="324356">
                <a:tc>
                  <a:txBody>
                    <a:bodyPr/>
                    <a:lstStyle/>
                    <a:p>
                      <a:pPr algn="l" fontAlgn="t"/>
                      <a:r>
                        <a:rPr lang="en-NL" sz="1700" b="0" i="0" u="none" strike="noStrike">
                          <a:solidFill>
                            <a:srgbClr val="000000"/>
                          </a:solidFill>
                          <a:effectLst/>
                          <a:latin typeface="Calibri" panose="020F0502020204030204" pitchFamily="34" charset="0"/>
                        </a:rPr>
                        <a:t>1</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1 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7968937"/>
                  </a:ext>
                </a:extLst>
              </a:tr>
              <a:tr h="324356">
                <a:tc>
                  <a:txBody>
                    <a:bodyPr/>
                    <a:lstStyle/>
                    <a:p>
                      <a:pPr algn="l" fontAlgn="t"/>
                      <a:r>
                        <a:rPr lang="en-NL" sz="1700" b="0" i="0" u="none" strike="noStrike">
                          <a:solidFill>
                            <a:srgbClr val="000000"/>
                          </a:solidFill>
                          <a:effectLst/>
                          <a:latin typeface="Calibri" panose="020F0502020204030204" pitchFamily="34" charset="0"/>
                        </a:rPr>
                        <a:t>1</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2</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849195"/>
                  </a:ext>
                </a:extLst>
              </a:tr>
              <a:tr h="324356">
                <a:tc>
                  <a:txBody>
                    <a:bodyPr/>
                    <a:lstStyle/>
                    <a:p>
                      <a:pPr algn="l" fontAlgn="t"/>
                      <a:r>
                        <a:rPr lang="en-NL" sz="1700" b="0" i="0" u="none" strike="noStrike">
                          <a:solidFill>
                            <a:srgbClr val="000000"/>
                          </a:solidFill>
                          <a:effectLst/>
                          <a:latin typeface="Calibri" panose="020F0502020204030204" pitchFamily="34" charset="0"/>
                        </a:rPr>
                        <a:t>1</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3</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L" sz="1700" b="0" i="0" u="none" strike="noStrike">
                          <a:solidFill>
                            <a:srgbClr val="000000"/>
                          </a:solidFill>
                          <a:effectLst/>
                          <a:latin typeface="Calibri" panose="020F0502020204030204" pitchFamily="34" charset="0"/>
                        </a:rPr>
                        <a:t> </a:t>
                      </a: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GB" sz="1700" b="0" i="0" u="none" strike="noStrike">
                        <a:solidFill>
                          <a:srgbClr val="000000"/>
                        </a:solidFill>
                        <a:effectLst/>
                        <a:latin typeface="Calibri" panose="020F0502020204030204" pitchFamily="34" charset="0"/>
                      </a:endParaRPr>
                    </a:p>
                  </a:txBody>
                  <a:tcPr marL="6873" marR="6873" marT="687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579633"/>
                  </a:ext>
                </a:extLst>
              </a:tr>
            </a:tbl>
          </a:graphicData>
        </a:graphic>
      </p:graphicFrame>
    </p:spTree>
    <p:extLst>
      <p:ext uri="{BB962C8B-B14F-4D97-AF65-F5344CB8AC3E}">
        <p14:creationId xmlns:p14="http://schemas.microsoft.com/office/powerpoint/2010/main" val="206139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E107F869-721A-B939-C4FA-FB4F7A2331D0}"/>
              </a:ext>
            </a:extLst>
          </p:cNvPr>
          <p:cNvSpPr>
            <a:spLocks noGrp="1"/>
          </p:cNvSpPr>
          <p:nvPr>
            <p:ph type="body" sz="quarter" idx="14"/>
          </p:nvPr>
        </p:nvSpPr>
        <p:spPr/>
        <p:txBody>
          <a:bodyPr/>
          <a:lstStyle/>
          <a:p>
            <a:endParaRPr lang="en-NL"/>
          </a:p>
        </p:txBody>
      </p:sp>
      <p:sp>
        <p:nvSpPr>
          <p:cNvPr id="28" name="Text Placeholder 27">
            <a:extLst>
              <a:ext uri="{FF2B5EF4-FFF2-40B4-BE49-F238E27FC236}">
                <a16:creationId xmlns:a16="http://schemas.microsoft.com/office/drawing/2014/main" id="{8BCCBEC6-DC61-3580-3A1D-25AA9D7B39B5}"/>
              </a:ext>
            </a:extLst>
          </p:cNvPr>
          <p:cNvSpPr>
            <a:spLocks noGrp="1"/>
          </p:cNvSpPr>
          <p:nvPr>
            <p:ph type="body" sz="quarter" idx="18"/>
          </p:nvPr>
        </p:nvSpPr>
        <p:spPr/>
        <p:txBody>
          <a:bodyPr/>
          <a:lstStyle/>
          <a:p>
            <a:endParaRPr lang="en-NL"/>
          </a:p>
        </p:txBody>
      </p:sp>
      <p:sp>
        <p:nvSpPr>
          <p:cNvPr id="10" name="Title 9">
            <a:extLst>
              <a:ext uri="{FF2B5EF4-FFF2-40B4-BE49-F238E27FC236}">
                <a16:creationId xmlns:a16="http://schemas.microsoft.com/office/drawing/2014/main" id="{742CEA43-1556-94DD-DFD8-A6346920D064}"/>
              </a:ext>
            </a:extLst>
          </p:cNvPr>
          <p:cNvSpPr>
            <a:spLocks noGrp="1"/>
          </p:cNvSpPr>
          <p:nvPr>
            <p:ph type="title"/>
          </p:nvPr>
        </p:nvSpPr>
        <p:spPr/>
        <p:txBody>
          <a:bodyPr/>
          <a:lstStyle/>
          <a:p>
            <a:r>
              <a:rPr lang="en-NL"/>
              <a:t>Risicomanagement- proces</a:t>
            </a:r>
          </a:p>
        </p:txBody>
      </p:sp>
      <p:sp>
        <p:nvSpPr>
          <p:cNvPr id="7" name="TextBox 6">
            <a:extLst>
              <a:ext uri="{FF2B5EF4-FFF2-40B4-BE49-F238E27FC236}">
                <a16:creationId xmlns:a16="http://schemas.microsoft.com/office/drawing/2014/main" id="{56FFBFFA-17D5-8B7D-B25A-37722D1E8AE5}"/>
              </a:ext>
            </a:extLst>
          </p:cNvPr>
          <p:cNvSpPr txBox="1"/>
          <p:nvPr/>
        </p:nvSpPr>
        <p:spPr>
          <a:xfrm>
            <a:off x="9439559" y="6150298"/>
            <a:ext cx="2376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Light"/>
                <a:ea typeface="+mn-ea"/>
                <a:cs typeface="+mn-cs"/>
              </a:rPr>
              <a:t>ISO 31000 (2019)</a:t>
            </a:r>
            <a:endParaRPr kumimoji="0" lang="en-NL"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6" name="Picture 5" descr="Diagram&#10;&#10;Description automatically generated with medium confidence">
            <a:extLst>
              <a:ext uri="{FF2B5EF4-FFF2-40B4-BE49-F238E27FC236}">
                <a16:creationId xmlns:a16="http://schemas.microsoft.com/office/drawing/2014/main" id="{C4FB013C-F09D-6AFE-DF44-6C6C99804E2A}"/>
              </a:ext>
            </a:extLst>
          </p:cNvPr>
          <p:cNvPicPr>
            <a:picLocks noChangeAspect="1"/>
          </p:cNvPicPr>
          <p:nvPr/>
        </p:nvPicPr>
        <p:blipFill>
          <a:blip r:embed="rId3"/>
          <a:stretch>
            <a:fillRect/>
          </a:stretch>
        </p:blipFill>
        <p:spPr>
          <a:xfrm>
            <a:off x="3617843" y="1587728"/>
            <a:ext cx="5638689" cy="5106466"/>
          </a:xfrm>
          <a:prstGeom prst="rect">
            <a:avLst/>
          </a:prstGeom>
        </p:spPr>
      </p:pic>
      <p:cxnSp>
        <p:nvCxnSpPr>
          <p:cNvPr id="3" name="Straight Arrow Connector 2">
            <a:extLst>
              <a:ext uri="{FF2B5EF4-FFF2-40B4-BE49-F238E27FC236}">
                <a16:creationId xmlns:a16="http://schemas.microsoft.com/office/drawing/2014/main" id="{C1602E84-1DBF-29F5-DBCE-2DBEDF142E83}"/>
              </a:ext>
            </a:extLst>
          </p:cNvPr>
          <p:cNvCxnSpPr/>
          <p:nvPr/>
        </p:nvCxnSpPr>
        <p:spPr>
          <a:xfrm>
            <a:off x="1305567" y="4141076"/>
            <a:ext cx="462455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37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C75-4CF3-7742-3526-D85F75FD5D03}"/>
              </a:ext>
            </a:extLst>
          </p:cNvPr>
          <p:cNvSpPr>
            <a:spLocks noGrp="1"/>
          </p:cNvSpPr>
          <p:nvPr>
            <p:ph type="title"/>
          </p:nvPr>
        </p:nvSpPr>
        <p:spPr/>
        <p:txBody>
          <a:bodyPr/>
          <a:lstStyle/>
          <a:p>
            <a:r>
              <a:rPr lang="en-NL" dirty="0"/>
              <a:t>Risico analyse: waarde geven</a:t>
            </a:r>
          </a:p>
        </p:txBody>
      </p:sp>
      <p:sp>
        <p:nvSpPr>
          <p:cNvPr id="3" name="Content Placeholder 2">
            <a:extLst>
              <a:ext uri="{FF2B5EF4-FFF2-40B4-BE49-F238E27FC236}">
                <a16:creationId xmlns:a16="http://schemas.microsoft.com/office/drawing/2014/main" id="{1A76E6B9-E341-859E-C76B-A8B3A3B0607E}"/>
              </a:ext>
            </a:extLst>
          </p:cNvPr>
          <p:cNvSpPr>
            <a:spLocks noGrp="1"/>
          </p:cNvSpPr>
          <p:nvPr>
            <p:ph idx="1"/>
          </p:nvPr>
        </p:nvSpPr>
        <p:spPr>
          <a:xfrm>
            <a:off x="838200" y="1825625"/>
            <a:ext cx="10515600" cy="4667250"/>
          </a:xfrm>
        </p:spPr>
        <p:txBody>
          <a:bodyPr>
            <a:normAutofit fontScale="92500" lnSpcReduction="10000"/>
          </a:bodyPr>
          <a:lstStyle/>
          <a:p>
            <a:r>
              <a:rPr lang="en-NL" dirty="0"/>
              <a:t>Dreiging</a:t>
            </a:r>
          </a:p>
          <a:p>
            <a:pPr lvl="1"/>
            <a:r>
              <a:rPr lang="en-NL" dirty="0"/>
              <a:t>Hoe waarschijnlijk is het dat de dreiger actief wordt?</a:t>
            </a:r>
          </a:p>
          <a:p>
            <a:pPr lvl="1"/>
            <a:r>
              <a:rPr lang="en-NL" dirty="0"/>
              <a:t>Hoe sterk is die dreiger? </a:t>
            </a:r>
          </a:p>
          <a:p>
            <a:pPr lvl="1"/>
            <a:r>
              <a:rPr lang="en-NL" dirty="0"/>
              <a:t>Hebben we ervaring uit verleden?</a:t>
            </a:r>
          </a:p>
          <a:p>
            <a:pPr lvl="1"/>
            <a:endParaRPr lang="en-NL" dirty="0"/>
          </a:p>
          <a:p>
            <a:r>
              <a:rPr lang="en-NL" dirty="0"/>
              <a:t>Kwetsbaarheid</a:t>
            </a:r>
          </a:p>
          <a:p>
            <a:pPr lvl="1"/>
            <a:r>
              <a:rPr lang="en-NL" dirty="0"/>
              <a:t>Welke relevante controls/maatregelen hebben we al (NBA model)?	</a:t>
            </a:r>
          </a:p>
          <a:p>
            <a:pPr lvl="1"/>
            <a:r>
              <a:rPr lang="en-NL" dirty="0"/>
              <a:t>Welke zwakke plekken weten we (bijv. nav incidenten, pentesten, etc.)</a:t>
            </a:r>
          </a:p>
          <a:p>
            <a:pPr lvl="1"/>
            <a:r>
              <a:rPr lang="en-NL" dirty="0"/>
              <a:t>Hoe sterk zijn de controls/maatregelen?</a:t>
            </a:r>
          </a:p>
          <a:p>
            <a:pPr lvl="1"/>
            <a:endParaRPr lang="en-NL" dirty="0"/>
          </a:p>
          <a:p>
            <a:r>
              <a:rPr lang="en-NL" dirty="0"/>
              <a:t>Mogelijke impact </a:t>
            </a:r>
          </a:p>
          <a:p>
            <a:pPr lvl="1"/>
            <a:r>
              <a:rPr lang="en-GB" dirty="0"/>
              <a:t>C</a:t>
            </a:r>
            <a:r>
              <a:rPr lang="en-NL" dirty="0"/>
              <a:t>atastrofaal of niet bijzonder?</a:t>
            </a:r>
          </a:p>
          <a:p>
            <a:pPr lvl="1"/>
            <a:endParaRPr lang="en-NL" dirty="0"/>
          </a:p>
          <a:p>
            <a:pPr lvl="1"/>
            <a:endParaRPr lang="en-NL" dirty="0"/>
          </a:p>
          <a:p>
            <a:endParaRPr lang="en-NL" dirty="0"/>
          </a:p>
          <a:p>
            <a:endParaRPr lang="en-NL" dirty="0"/>
          </a:p>
        </p:txBody>
      </p:sp>
    </p:spTree>
    <p:extLst>
      <p:ext uri="{BB962C8B-B14F-4D97-AF65-F5344CB8AC3E}">
        <p14:creationId xmlns:p14="http://schemas.microsoft.com/office/powerpoint/2010/main" val="382581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Impact</a:t>
            </a:r>
          </a:p>
        </p:txBody>
      </p:sp>
      <p:graphicFrame>
        <p:nvGraphicFramePr>
          <p:cNvPr id="6" name="Content Placeholder 5"/>
          <p:cNvGraphicFramePr>
            <a:graphicFrameLocks noGrp="1"/>
          </p:cNvGraphicFramePr>
          <p:nvPr>
            <p:ph idx="1"/>
          </p:nvPr>
        </p:nvGraphicFramePr>
        <p:xfrm>
          <a:off x="-171447" y="1476375"/>
          <a:ext cx="11814098" cy="526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565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CC728-CD59-2696-A493-683309695CF4}"/>
              </a:ext>
            </a:extLst>
          </p:cNvPr>
          <p:cNvSpPr>
            <a:spLocks noGrp="1"/>
          </p:cNvSpPr>
          <p:nvPr>
            <p:ph type="title"/>
          </p:nvPr>
        </p:nvSpPr>
        <p:spPr>
          <a:xfrm>
            <a:off x="479377" y="280577"/>
            <a:ext cx="10645826" cy="1325563"/>
          </a:xfrm>
        </p:spPr>
        <p:txBody>
          <a:bodyPr anchor="ctr">
            <a:normAutofit/>
          </a:bodyPr>
          <a:lstStyle/>
          <a:p>
            <a:r>
              <a:rPr lang="nl-NL" dirty="0"/>
              <a:t>Kans</a:t>
            </a:r>
          </a:p>
        </p:txBody>
      </p:sp>
      <p:graphicFrame>
        <p:nvGraphicFramePr>
          <p:cNvPr id="3" name="Diagram 2"/>
          <p:cNvGraphicFramePr/>
          <p:nvPr/>
        </p:nvGraphicFramePr>
        <p:xfrm>
          <a:off x="445130" y="1263719"/>
          <a:ext cx="1115264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82773" y="1606140"/>
            <a:ext cx="1212111" cy="656689"/>
          </a:xfrm>
          <a:prstGeom prst="rect">
            <a:avLst/>
          </a:prstGeom>
          <a:noFill/>
        </p:spPr>
        <p:txBody>
          <a:bodyPr wrap="square" rtlCol="0" anchor="ctr">
            <a:spAutoFit/>
          </a:bodyPr>
          <a:lstStyle/>
          <a:p>
            <a:pPr algn="ctr"/>
            <a:r>
              <a:rPr lang="nl-NL" sz="3600" b="1" dirty="0">
                <a:solidFill>
                  <a:srgbClr val="FF0000"/>
                </a:solidFill>
              </a:rPr>
              <a:t>5</a:t>
            </a:r>
            <a:endParaRPr lang="nl-NL" b="1" dirty="0">
              <a:solidFill>
                <a:srgbClr val="FF0000"/>
              </a:solidFill>
            </a:endParaRPr>
          </a:p>
        </p:txBody>
      </p:sp>
      <p:sp>
        <p:nvSpPr>
          <p:cNvPr id="6" name="TextBox 5"/>
          <p:cNvSpPr txBox="1"/>
          <p:nvPr/>
        </p:nvSpPr>
        <p:spPr>
          <a:xfrm>
            <a:off x="875415" y="2640653"/>
            <a:ext cx="1212111" cy="656689"/>
          </a:xfrm>
          <a:prstGeom prst="rect">
            <a:avLst/>
          </a:prstGeom>
          <a:noFill/>
        </p:spPr>
        <p:txBody>
          <a:bodyPr wrap="square" rtlCol="0" anchor="ctr">
            <a:spAutoFit/>
          </a:bodyPr>
          <a:lstStyle/>
          <a:p>
            <a:pPr algn="ctr"/>
            <a:r>
              <a:rPr lang="nl-NL" sz="3600" b="1" dirty="0">
                <a:solidFill>
                  <a:schemeClr val="accent2"/>
                </a:solidFill>
              </a:rPr>
              <a:t>4</a:t>
            </a:r>
            <a:endParaRPr lang="nl-NL" b="1" dirty="0">
              <a:solidFill>
                <a:schemeClr val="accent2"/>
              </a:solidFill>
            </a:endParaRPr>
          </a:p>
        </p:txBody>
      </p:sp>
      <p:sp>
        <p:nvSpPr>
          <p:cNvPr id="7" name="TextBox 6"/>
          <p:cNvSpPr txBox="1"/>
          <p:nvPr/>
        </p:nvSpPr>
        <p:spPr>
          <a:xfrm>
            <a:off x="1045534" y="3696078"/>
            <a:ext cx="1212111" cy="656689"/>
          </a:xfrm>
          <a:prstGeom prst="rect">
            <a:avLst/>
          </a:prstGeom>
          <a:noFill/>
        </p:spPr>
        <p:txBody>
          <a:bodyPr wrap="square" rtlCol="0" anchor="ctr">
            <a:spAutoFit/>
          </a:bodyPr>
          <a:lstStyle/>
          <a:p>
            <a:pPr algn="ctr"/>
            <a:r>
              <a:rPr lang="nl-NL" sz="3600" b="1" dirty="0">
                <a:solidFill>
                  <a:schemeClr val="accent4"/>
                </a:solidFill>
              </a:rPr>
              <a:t>3</a:t>
            </a:r>
            <a:endParaRPr lang="nl-NL" b="1" dirty="0">
              <a:solidFill>
                <a:schemeClr val="accent4"/>
              </a:solidFill>
            </a:endParaRPr>
          </a:p>
        </p:txBody>
      </p:sp>
      <p:sp>
        <p:nvSpPr>
          <p:cNvPr id="8" name="TextBox 7"/>
          <p:cNvSpPr txBox="1"/>
          <p:nvPr/>
        </p:nvSpPr>
        <p:spPr>
          <a:xfrm>
            <a:off x="875415" y="4687705"/>
            <a:ext cx="1212111" cy="656689"/>
          </a:xfrm>
          <a:prstGeom prst="rect">
            <a:avLst/>
          </a:prstGeom>
          <a:noFill/>
        </p:spPr>
        <p:txBody>
          <a:bodyPr wrap="square" rtlCol="0" anchor="ctr">
            <a:spAutoFit/>
          </a:bodyPr>
          <a:lstStyle/>
          <a:p>
            <a:pPr algn="ctr"/>
            <a:r>
              <a:rPr lang="nl-NL" sz="3600" b="1" dirty="0">
                <a:solidFill>
                  <a:schemeClr val="accent6">
                    <a:lumMod val="60000"/>
                    <a:lumOff val="40000"/>
                  </a:schemeClr>
                </a:solidFill>
              </a:rPr>
              <a:t>2</a:t>
            </a:r>
            <a:endParaRPr lang="nl-NL" b="1" dirty="0">
              <a:solidFill>
                <a:schemeClr val="accent6">
                  <a:lumMod val="60000"/>
                  <a:lumOff val="40000"/>
                </a:schemeClr>
              </a:solidFill>
            </a:endParaRPr>
          </a:p>
        </p:txBody>
      </p:sp>
      <p:sp>
        <p:nvSpPr>
          <p:cNvPr id="9" name="TextBox 8"/>
          <p:cNvSpPr txBox="1"/>
          <p:nvPr/>
        </p:nvSpPr>
        <p:spPr>
          <a:xfrm>
            <a:off x="382772" y="5743130"/>
            <a:ext cx="1212111" cy="656689"/>
          </a:xfrm>
          <a:prstGeom prst="rect">
            <a:avLst/>
          </a:prstGeom>
          <a:noFill/>
        </p:spPr>
        <p:txBody>
          <a:bodyPr wrap="square" rtlCol="0" anchor="ctr">
            <a:spAutoFit/>
          </a:bodyPr>
          <a:lstStyle/>
          <a:p>
            <a:pPr algn="ctr"/>
            <a:r>
              <a:rPr lang="nl-NL" sz="3600" b="1" dirty="0">
                <a:solidFill>
                  <a:schemeClr val="accent6"/>
                </a:solidFill>
              </a:rPr>
              <a:t>1</a:t>
            </a:r>
            <a:endParaRPr lang="nl-NL" b="1" dirty="0">
              <a:solidFill>
                <a:schemeClr val="accent6"/>
              </a:solidFill>
            </a:endParaRPr>
          </a:p>
        </p:txBody>
      </p:sp>
    </p:spTree>
    <p:extLst>
      <p:ext uri="{BB962C8B-B14F-4D97-AF65-F5344CB8AC3E}">
        <p14:creationId xmlns:p14="http://schemas.microsoft.com/office/powerpoint/2010/main" val="350524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38EE-B455-FFFC-6ED8-ED1C542C3A9B}"/>
              </a:ext>
            </a:extLst>
          </p:cNvPr>
          <p:cNvSpPr>
            <a:spLocks noGrp="1"/>
          </p:cNvSpPr>
          <p:nvPr>
            <p:ph type="title"/>
          </p:nvPr>
        </p:nvSpPr>
        <p:spPr/>
        <p:txBody>
          <a:bodyPr/>
          <a:lstStyle/>
          <a:p>
            <a:r>
              <a:rPr lang="en-NL" dirty="0"/>
              <a:t>Stemronde</a:t>
            </a:r>
          </a:p>
        </p:txBody>
      </p:sp>
      <p:graphicFrame>
        <p:nvGraphicFramePr>
          <p:cNvPr id="4" name="Table 4">
            <a:extLst>
              <a:ext uri="{FF2B5EF4-FFF2-40B4-BE49-F238E27FC236}">
                <a16:creationId xmlns:a16="http://schemas.microsoft.com/office/drawing/2014/main" id="{98B5A869-BE17-CA1E-D775-DBFB1A969F02}"/>
              </a:ext>
            </a:extLst>
          </p:cNvPr>
          <p:cNvGraphicFramePr>
            <a:graphicFrameLocks noGrp="1"/>
          </p:cNvGraphicFramePr>
          <p:nvPr>
            <p:ph idx="1"/>
          </p:nvPr>
        </p:nvGraphicFramePr>
        <p:xfrm>
          <a:off x="838200" y="1825625"/>
          <a:ext cx="10515600" cy="4079240"/>
        </p:xfrm>
        <a:graphic>
          <a:graphicData uri="http://schemas.openxmlformats.org/drawingml/2006/table">
            <a:tbl>
              <a:tblPr firstRow="1" bandRow="1">
                <a:tableStyleId>{5C22544A-7EE6-4342-B048-85BDC9FD1C3A}</a:tableStyleId>
              </a:tblPr>
              <a:tblGrid>
                <a:gridCol w="4815468">
                  <a:extLst>
                    <a:ext uri="{9D8B030D-6E8A-4147-A177-3AD203B41FA5}">
                      <a16:colId xmlns:a16="http://schemas.microsoft.com/office/drawing/2014/main" val="513787588"/>
                    </a:ext>
                  </a:extLst>
                </a:gridCol>
                <a:gridCol w="1382752">
                  <a:extLst>
                    <a:ext uri="{9D8B030D-6E8A-4147-A177-3AD203B41FA5}">
                      <a16:colId xmlns:a16="http://schemas.microsoft.com/office/drawing/2014/main" val="3018348716"/>
                    </a:ext>
                  </a:extLst>
                </a:gridCol>
                <a:gridCol w="1393902">
                  <a:extLst>
                    <a:ext uri="{9D8B030D-6E8A-4147-A177-3AD203B41FA5}">
                      <a16:colId xmlns:a16="http://schemas.microsoft.com/office/drawing/2014/main" val="3995612070"/>
                    </a:ext>
                  </a:extLst>
                </a:gridCol>
                <a:gridCol w="1572322">
                  <a:extLst>
                    <a:ext uri="{9D8B030D-6E8A-4147-A177-3AD203B41FA5}">
                      <a16:colId xmlns:a16="http://schemas.microsoft.com/office/drawing/2014/main" val="3714472481"/>
                    </a:ext>
                  </a:extLst>
                </a:gridCol>
                <a:gridCol w="1351156">
                  <a:extLst>
                    <a:ext uri="{9D8B030D-6E8A-4147-A177-3AD203B41FA5}">
                      <a16:colId xmlns:a16="http://schemas.microsoft.com/office/drawing/2014/main" val="4185858849"/>
                    </a:ext>
                  </a:extLst>
                </a:gridCol>
              </a:tblGrid>
              <a:tr h="370840">
                <a:tc>
                  <a:txBody>
                    <a:bodyPr/>
                    <a:lstStyle/>
                    <a:p>
                      <a:r>
                        <a:rPr lang="en-NL" dirty="0"/>
                        <a:t>Uit cyberdreigingsbeeld</a:t>
                      </a:r>
                    </a:p>
                  </a:txBody>
                  <a:tcPr/>
                </a:tc>
                <a:tc>
                  <a:txBody>
                    <a:bodyPr/>
                    <a:lstStyle/>
                    <a:p>
                      <a:r>
                        <a:rPr lang="en-NL" dirty="0"/>
                        <a:t>Risico?</a:t>
                      </a:r>
                    </a:p>
                  </a:txBody>
                  <a:tcPr/>
                </a:tc>
                <a:tc>
                  <a:txBody>
                    <a:bodyPr/>
                    <a:lstStyle/>
                    <a:p>
                      <a:r>
                        <a:rPr lang="en-NL" dirty="0"/>
                        <a:t>Dreiging?</a:t>
                      </a:r>
                    </a:p>
                  </a:txBody>
                  <a:tcPr/>
                </a:tc>
                <a:tc>
                  <a:txBody>
                    <a:bodyPr/>
                    <a:lstStyle/>
                    <a:p>
                      <a:r>
                        <a:rPr lang="en-NL" dirty="0"/>
                        <a:t>Zwakke plek?</a:t>
                      </a:r>
                    </a:p>
                  </a:txBody>
                  <a:tcPr/>
                </a:tc>
                <a:tc>
                  <a:txBody>
                    <a:bodyPr/>
                    <a:lstStyle/>
                    <a:p>
                      <a:r>
                        <a:rPr lang="en-NL" dirty="0"/>
                        <a:t>Gevolg?</a:t>
                      </a:r>
                    </a:p>
                  </a:txBody>
                  <a:tcPr/>
                </a:tc>
                <a:extLst>
                  <a:ext uri="{0D108BD9-81ED-4DB2-BD59-A6C34878D82A}">
                    <a16:rowId xmlns:a16="http://schemas.microsoft.com/office/drawing/2014/main" val="3115198794"/>
                  </a:ext>
                </a:extLst>
              </a:tr>
              <a:tr h="370840">
                <a:tc>
                  <a:txBody>
                    <a:bodyPr/>
                    <a:lstStyle/>
                    <a:p>
                      <a:r>
                        <a:rPr lang="en-NL" dirty="0"/>
                        <a:t>Capaciteitstekort</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3943364073"/>
                  </a:ext>
                </a:extLst>
              </a:tr>
              <a:tr h="370840">
                <a:tc>
                  <a:txBody>
                    <a:bodyPr/>
                    <a:lstStyle/>
                    <a:p>
                      <a:r>
                        <a:rPr lang="en-NL" dirty="0"/>
                        <a:t>Gebrek aan awareness, onveilig gedrag vertonen</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3458699452"/>
                  </a:ext>
                </a:extLst>
              </a:tr>
              <a:tr h="370840">
                <a:tc>
                  <a:txBody>
                    <a:bodyPr/>
                    <a:lstStyle/>
                    <a:p>
                      <a:r>
                        <a:rPr lang="en-NL" dirty="0"/>
                        <a:t>Ketenafhankelijkheid</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853771621"/>
                  </a:ext>
                </a:extLst>
              </a:tr>
              <a:tr h="370840">
                <a:tc>
                  <a:txBody>
                    <a:bodyPr/>
                    <a:lstStyle/>
                    <a:p>
                      <a:r>
                        <a:rPr lang="en-NL" dirty="0"/>
                        <a:t>Verstoring ICT</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3881252541"/>
                  </a:ext>
                </a:extLst>
              </a:tr>
              <a:tr h="370840">
                <a:tc>
                  <a:txBody>
                    <a:bodyPr/>
                    <a:lstStyle/>
                    <a:p>
                      <a:r>
                        <a:rPr lang="en-NL" dirty="0"/>
                        <a:t>Identiteitsfraude</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1790449454"/>
                  </a:ext>
                </a:extLst>
              </a:tr>
              <a:tr h="370840">
                <a:tc>
                  <a:txBody>
                    <a:bodyPr/>
                    <a:lstStyle/>
                    <a:p>
                      <a:r>
                        <a:rPr lang="en-NL" dirty="0"/>
                        <a:t>Manipulatie van data</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3537307007"/>
                  </a:ext>
                </a:extLst>
              </a:tr>
              <a:tr h="370840">
                <a:tc>
                  <a:txBody>
                    <a:bodyPr/>
                    <a:lstStyle/>
                    <a:p>
                      <a:r>
                        <a:rPr lang="en-NL" dirty="0"/>
                        <a:t>Bewust beschadigen imago</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2635377713"/>
                  </a:ext>
                </a:extLst>
              </a:tr>
              <a:tr h="370840">
                <a:tc>
                  <a:txBody>
                    <a:bodyPr/>
                    <a:lstStyle/>
                    <a:p>
                      <a:r>
                        <a:rPr lang="en-NL" dirty="0"/>
                        <a:t>Spionage</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1688377060"/>
                  </a:ext>
                </a:extLst>
              </a:tr>
              <a:tr h="370840">
                <a:tc>
                  <a:txBody>
                    <a:bodyPr/>
                    <a:lstStyle/>
                    <a:p>
                      <a:r>
                        <a:rPr lang="en-NL" dirty="0"/>
                        <a:t>Verkrijging en openbaarmaking van data</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513651922"/>
                  </a:ext>
                </a:extLst>
              </a:tr>
              <a:tr h="370840">
                <a:tc>
                  <a:txBody>
                    <a:bodyPr/>
                    <a:lstStyle/>
                    <a:p>
                      <a:r>
                        <a:rPr lang="en-NL" dirty="0"/>
                        <a:t>Overname en misbruik ICT</a:t>
                      </a:r>
                    </a:p>
                  </a:txBody>
                  <a:tcPr/>
                </a:tc>
                <a:tc>
                  <a:txBody>
                    <a:bodyPr/>
                    <a:lstStyle/>
                    <a:p>
                      <a:endParaRPr lang="en-NL" dirty="0"/>
                    </a:p>
                  </a:txBody>
                  <a:tcPr/>
                </a:tc>
                <a:tc>
                  <a:txBody>
                    <a:bodyPr/>
                    <a:lstStyle/>
                    <a:p>
                      <a:endParaRPr lang="en-NL" dirty="0"/>
                    </a:p>
                  </a:txBody>
                  <a:tcPr/>
                </a:tc>
                <a:tc>
                  <a:txBody>
                    <a:bodyPr/>
                    <a:lstStyle/>
                    <a:p>
                      <a:endParaRPr lang="en-NL" dirty="0"/>
                    </a:p>
                  </a:txBody>
                  <a:tcPr/>
                </a:tc>
                <a:tc>
                  <a:txBody>
                    <a:bodyPr/>
                    <a:lstStyle/>
                    <a:p>
                      <a:endParaRPr lang="en-NL" dirty="0"/>
                    </a:p>
                  </a:txBody>
                  <a:tcPr/>
                </a:tc>
                <a:extLst>
                  <a:ext uri="{0D108BD9-81ED-4DB2-BD59-A6C34878D82A}">
                    <a16:rowId xmlns:a16="http://schemas.microsoft.com/office/drawing/2014/main" val="1218350033"/>
                  </a:ext>
                </a:extLst>
              </a:tr>
            </a:tbl>
          </a:graphicData>
        </a:graphic>
      </p:graphicFrame>
    </p:spTree>
    <p:extLst>
      <p:ext uri="{BB962C8B-B14F-4D97-AF65-F5344CB8AC3E}">
        <p14:creationId xmlns:p14="http://schemas.microsoft.com/office/powerpoint/2010/main" val="1179357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9BB9-FF3B-1044-C596-1318553B0CA8}"/>
              </a:ext>
            </a:extLst>
          </p:cNvPr>
          <p:cNvSpPr>
            <a:spLocks noGrp="1"/>
          </p:cNvSpPr>
          <p:nvPr>
            <p:ph type="title"/>
          </p:nvPr>
        </p:nvSpPr>
        <p:spPr/>
        <p:txBody>
          <a:bodyPr/>
          <a:lstStyle/>
          <a:p>
            <a:r>
              <a:rPr lang="en-NL"/>
              <a:t>Gewaardeerd risico scenario</a:t>
            </a:r>
          </a:p>
        </p:txBody>
      </p:sp>
      <p:graphicFrame>
        <p:nvGraphicFramePr>
          <p:cNvPr id="4" name="Content Placeholder 3">
            <a:extLst>
              <a:ext uri="{FF2B5EF4-FFF2-40B4-BE49-F238E27FC236}">
                <a16:creationId xmlns:a16="http://schemas.microsoft.com/office/drawing/2014/main" id="{2C22CD2A-D36E-B7B5-BD06-079CD061D29F}"/>
              </a:ext>
            </a:extLst>
          </p:cNvPr>
          <p:cNvGraphicFramePr>
            <a:graphicFrameLocks noGrp="1"/>
          </p:cNvGraphicFramePr>
          <p:nvPr>
            <p:ph idx="1"/>
          </p:nvPr>
        </p:nvGraphicFramePr>
        <p:xfrm>
          <a:off x="838200" y="2470086"/>
          <a:ext cx="11061526"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4607B9A-A9C3-E5D3-93AD-82C61D46CDA2}"/>
              </a:ext>
            </a:extLst>
          </p:cNvPr>
          <p:cNvSpPr txBox="1"/>
          <p:nvPr/>
        </p:nvSpPr>
        <p:spPr>
          <a:xfrm>
            <a:off x="838200" y="1711055"/>
            <a:ext cx="8744211" cy="738664"/>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a:ln>
                  <a:noFill/>
                </a:ln>
                <a:solidFill>
                  <a:prstClr val="black"/>
                </a:solidFill>
                <a:effectLst/>
                <a:uLnTx/>
                <a:uFillTx/>
                <a:latin typeface="Calibri" panose="020F0502020204030204"/>
                <a:ea typeface="+mn-ea"/>
                <a:cs typeface="+mn-cs"/>
              </a:rPr>
              <a:t>Kroonjuweel:	inschrijvingswebsite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a:ln>
                  <a:noFill/>
                </a:ln>
                <a:solidFill>
                  <a:prstClr val="black"/>
                </a:solidFill>
                <a:effectLst/>
                <a:uLnTx/>
                <a:uFillTx/>
                <a:latin typeface="Calibri" panose="020F0502020204030204"/>
                <a:ea typeface="+mn-ea"/>
                <a:cs typeface="+mn-cs"/>
              </a:rPr>
              <a:t>Doelstelling: 	Wij hebben de reputatie de instelling met de soepelste aanmeldprocedure te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400" b="0" i="0" u="none" strike="noStrike" kern="1200" cap="none" spc="0" normalizeH="0" baseline="0" noProof="0">
                <a:ln>
                  <a:noFill/>
                </a:ln>
                <a:solidFill>
                  <a:prstClr val="black"/>
                </a:solidFill>
                <a:effectLst/>
                <a:uLnTx/>
                <a:uFillTx/>
                <a:latin typeface="Calibri" panose="020F0502020204030204"/>
                <a:ea typeface="+mn-ea"/>
                <a:cs typeface="+mn-cs"/>
              </a:rPr>
              <a:t>BIV classificatie:	HHH		</a:t>
            </a:r>
          </a:p>
        </p:txBody>
      </p:sp>
      <p:graphicFrame>
        <p:nvGraphicFramePr>
          <p:cNvPr id="13" name="Table 13">
            <a:extLst>
              <a:ext uri="{FF2B5EF4-FFF2-40B4-BE49-F238E27FC236}">
                <a16:creationId xmlns:a16="http://schemas.microsoft.com/office/drawing/2014/main" id="{92829084-55BB-C0F7-866E-53C727B80342}"/>
              </a:ext>
            </a:extLst>
          </p:cNvPr>
          <p:cNvGraphicFramePr>
            <a:graphicFrameLocks noGrp="1"/>
          </p:cNvGraphicFramePr>
          <p:nvPr>
            <p:extLst>
              <p:ext uri="{D42A27DB-BD31-4B8C-83A1-F6EECF244321}">
                <p14:modId xmlns:p14="http://schemas.microsoft.com/office/powerpoint/2010/main" val="4153374023"/>
              </p:ext>
            </p:extLst>
          </p:nvPr>
        </p:nvGraphicFramePr>
        <p:xfrm>
          <a:off x="581945" y="4049665"/>
          <a:ext cx="10607657" cy="2514600"/>
        </p:xfrm>
        <a:graphic>
          <a:graphicData uri="http://schemas.openxmlformats.org/drawingml/2006/table">
            <a:tbl>
              <a:tblPr firstRow="1" bandRow="1">
                <a:tableStyleId>{5C22544A-7EE6-4342-B048-85BDC9FD1C3A}</a:tableStyleId>
              </a:tblPr>
              <a:tblGrid>
                <a:gridCol w="2025788">
                  <a:extLst>
                    <a:ext uri="{9D8B030D-6E8A-4147-A177-3AD203B41FA5}">
                      <a16:colId xmlns:a16="http://schemas.microsoft.com/office/drawing/2014/main" val="4199106351"/>
                    </a:ext>
                  </a:extLst>
                </a:gridCol>
                <a:gridCol w="3014134">
                  <a:extLst>
                    <a:ext uri="{9D8B030D-6E8A-4147-A177-3AD203B41FA5}">
                      <a16:colId xmlns:a16="http://schemas.microsoft.com/office/drawing/2014/main" val="3844181294"/>
                    </a:ext>
                  </a:extLst>
                </a:gridCol>
                <a:gridCol w="2065866">
                  <a:extLst>
                    <a:ext uri="{9D8B030D-6E8A-4147-A177-3AD203B41FA5}">
                      <a16:colId xmlns:a16="http://schemas.microsoft.com/office/drawing/2014/main" val="556139276"/>
                    </a:ext>
                  </a:extLst>
                </a:gridCol>
                <a:gridCol w="3501869">
                  <a:extLst>
                    <a:ext uri="{9D8B030D-6E8A-4147-A177-3AD203B41FA5}">
                      <a16:colId xmlns:a16="http://schemas.microsoft.com/office/drawing/2014/main" val="1014944134"/>
                    </a:ext>
                  </a:extLst>
                </a:gridCol>
              </a:tblGrid>
              <a:tr h="370840">
                <a:tc>
                  <a:txBody>
                    <a:bodyPr/>
                    <a:lstStyle/>
                    <a:p>
                      <a:endParaRPr lang="en-NL" sz="1050" dirty="0"/>
                    </a:p>
                  </a:txBody>
                  <a:tcPr>
                    <a:noFill/>
                  </a:tcPr>
                </a:tc>
                <a:tc>
                  <a:txBody>
                    <a:bodyPr/>
                    <a:lstStyle/>
                    <a:p>
                      <a:r>
                        <a:rPr lang="en-NL" sz="1050" dirty="0"/>
                        <a:t>Dreiging</a:t>
                      </a:r>
                    </a:p>
                  </a:txBody>
                  <a:tcPr>
                    <a:solidFill>
                      <a:schemeClr val="accent2"/>
                    </a:solidFill>
                  </a:tcPr>
                </a:tc>
                <a:tc>
                  <a:txBody>
                    <a:bodyPr/>
                    <a:lstStyle/>
                    <a:p>
                      <a:r>
                        <a:rPr lang="en-NL" sz="1050"/>
                        <a:t>Kwetsbaarheid</a:t>
                      </a:r>
                    </a:p>
                  </a:txBody>
                  <a:tcPr>
                    <a:solidFill>
                      <a:schemeClr val="accent6">
                        <a:lumMod val="60000"/>
                        <a:lumOff val="40000"/>
                      </a:schemeClr>
                    </a:solidFill>
                  </a:tcPr>
                </a:tc>
                <a:tc>
                  <a:txBody>
                    <a:bodyPr/>
                    <a:lstStyle/>
                    <a:p>
                      <a:r>
                        <a:rPr lang="en-NL" sz="1050" dirty="0"/>
                        <a:t>Impact</a:t>
                      </a:r>
                    </a:p>
                    <a:p>
                      <a:endParaRPr lang="en-NL" sz="1050" dirty="0"/>
                    </a:p>
                  </a:txBody>
                  <a:tcPr>
                    <a:solidFill>
                      <a:srgbClr val="7030A0"/>
                    </a:solidFill>
                  </a:tcPr>
                </a:tc>
                <a:extLst>
                  <a:ext uri="{0D108BD9-81ED-4DB2-BD59-A6C34878D82A}">
                    <a16:rowId xmlns:a16="http://schemas.microsoft.com/office/drawing/2014/main" val="3411076460"/>
                  </a:ext>
                </a:extLst>
              </a:tr>
              <a:tr h="370840">
                <a:tc>
                  <a:txBody>
                    <a:bodyPr/>
                    <a:lstStyle/>
                    <a:p>
                      <a:endParaRPr lang="en-NL" sz="1050"/>
                    </a:p>
                  </a:txBody>
                  <a:tcPr>
                    <a:noFill/>
                  </a:tcPr>
                </a:tc>
                <a:tc>
                  <a:txBody>
                    <a:bodyPr/>
                    <a:lstStyle/>
                    <a:p>
                      <a:r>
                        <a:rPr lang="en-NL" sz="1050" dirty="0"/>
                        <a:t>cybercriminelen</a:t>
                      </a:r>
                    </a:p>
                    <a:p>
                      <a:r>
                        <a:rPr lang="en-GB" sz="1050" dirty="0"/>
                        <a:t>F</a:t>
                      </a:r>
                      <a:r>
                        <a:rPr lang="en-NL" sz="1050" dirty="0"/>
                        <a:t>inancieel gewin</a:t>
                      </a:r>
                    </a:p>
                    <a:p>
                      <a:r>
                        <a:rPr lang="en-GB" sz="1050" dirty="0"/>
                        <a:t>W</a:t>
                      </a:r>
                      <a:r>
                        <a:rPr lang="en-NL" sz="1050" dirty="0"/>
                        <a:t>ebsite plat leggen</a:t>
                      </a:r>
                    </a:p>
                  </a:txBody>
                  <a:tcPr/>
                </a:tc>
                <a:tc>
                  <a:txBody>
                    <a:bodyPr/>
                    <a:lstStyle/>
                    <a:p>
                      <a:r>
                        <a:rPr lang="en-NL" sz="1050" dirty="0"/>
                        <a:t>CVE</a:t>
                      </a:r>
                    </a:p>
                  </a:txBody>
                  <a:tcPr/>
                </a:tc>
                <a:tc>
                  <a:txBody>
                    <a:bodyPr/>
                    <a:lstStyle/>
                    <a:p>
                      <a:r>
                        <a:rPr lang="en-GB" sz="1050" dirty="0" err="1"/>
                        <a:t>Onbeschikbaarheid</a:t>
                      </a:r>
                      <a:r>
                        <a:rPr lang="en-GB" sz="1050" dirty="0"/>
                        <a:t>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050" dirty="0"/>
                        <a:t>Minder aanmeldingen</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050" dirty="0"/>
                        <a:t>Studenten kiezen andere instelling</a:t>
                      </a:r>
                    </a:p>
                    <a:p>
                      <a:endParaRPr lang="en-NL" sz="1050" dirty="0"/>
                    </a:p>
                    <a:p>
                      <a:r>
                        <a:rPr lang="en-NL" sz="1050" dirty="0"/>
                        <a:t>Minder inkomsten</a:t>
                      </a:r>
                    </a:p>
                    <a:p>
                      <a:r>
                        <a:rPr lang="en-NL" sz="1050" dirty="0"/>
                        <a:t>Reputatie</a:t>
                      </a:r>
                    </a:p>
                  </a:txBody>
                  <a:tcPr/>
                </a:tc>
                <a:extLst>
                  <a:ext uri="{0D108BD9-81ED-4DB2-BD59-A6C34878D82A}">
                    <a16:rowId xmlns:a16="http://schemas.microsoft.com/office/drawing/2014/main" val="2595415356"/>
                  </a:ext>
                </a:extLst>
              </a:tr>
              <a:tr h="459682">
                <a:tc>
                  <a:txBody>
                    <a:bodyPr/>
                    <a:lstStyle/>
                    <a:p>
                      <a:r>
                        <a:rPr lang="en-NL" sz="1050"/>
                        <a:t>kwalitatief</a:t>
                      </a:r>
                    </a:p>
                  </a:txBody>
                  <a:tcPr/>
                </a:tc>
                <a:tc>
                  <a:txBody>
                    <a:bodyPr/>
                    <a:lstStyle/>
                    <a:p>
                      <a:r>
                        <a:rPr lang="en-GB" sz="1050" dirty="0" err="1"/>
                        <a:t>Waarschijnlijk</a:t>
                      </a:r>
                      <a:endParaRPr lang="en-NL" sz="1050" dirty="0"/>
                    </a:p>
                  </a:txBody>
                  <a:tcPr/>
                </a:tc>
                <a:tc>
                  <a:txBody>
                    <a:bodyPr/>
                    <a:lstStyle/>
                    <a:p>
                      <a:r>
                        <a:rPr lang="en-GB" sz="1050"/>
                        <a:t>Z</a:t>
                      </a:r>
                      <a:r>
                        <a:rPr lang="en-NL" sz="1050"/>
                        <a:t>eer waarschijnlijk</a:t>
                      </a:r>
                    </a:p>
                  </a:txBody>
                  <a:tcPr/>
                </a:tc>
                <a:tc>
                  <a:txBody>
                    <a:bodyPr/>
                    <a:lstStyle/>
                    <a:p>
                      <a:r>
                        <a:rPr lang="en-NL" sz="1050" dirty="0"/>
                        <a:t>Serieus</a:t>
                      </a:r>
                    </a:p>
                    <a:p>
                      <a:endParaRPr lang="en-NL" sz="1050" dirty="0"/>
                    </a:p>
                    <a:p>
                      <a:r>
                        <a:rPr lang="en-NL" sz="1050" dirty="0"/>
                        <a:t>xEURO per gemiste inschrijving</a:t>
                      </a:r>
                    </a:p>
                    <a:p>
                      <a:r>
                        <a:rPr lang="en-NL" sz="1050" dirty="0"/>
                        <a:t>Reputatie schade</a:t>
                      </a:r>
                    </a:p>
                    <a:p>
                      <a:r>
                        <a:rPr lang="en-GB" sz="1050" dirty="0"/>
                        <a:t>H</a:t>
                      </a:r>
                      <a:r>
                        <a:rPr lang="en-NL" sz="1050" dirty="0"/>
                        <a:t>erstelkosten</a:t>
                      </a:r>
                    </a:p>
                    <a:p>
                      <a:r>
                        <a:rPr lang="en-NL" sz="1050" dirty="0"/>
                        <a:t>Mogelijk ook datalek</a:t>
                      </a:r>
                    </a:p>
                  </a:txBody>
                  <a:tcPr/>
                </a:tc>
                <a:extLst>
                  <a:ext uri="{0D108BD9-81ED-4DB2-BD59-A6C34878D82A}">
                    <a16:rowId xmlns:a16="http://schemas.microsoft.com/office/drawing/2014/main" val="215494064"/>
                  </a:ext>
                </a:extLst>
              </a:tr>
            </a:tbl>
          </a:graphicData>
        </a:graphic>
      </p:graphicFrame>
    </p:spTree>
    <p:extLst>
      <p:ext uri="{BB962C8B-B14F-4D97-AF65-F5344CB8AC3E}">
        <p14:creationId xmlns:p14="http://schemas.microsoft.com/office/powerpoint/2010/main" val="2919958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527C281-4D4D-A9CD-C299-B35B56B45462}"/>
              </a:ext>
            </a:extLst>
          </p:cNvPr>
          <p:cNvSpPr>
            <a:spLocks noChangeArrowheads="1"/>
          </p:cNvSpPr>
          <p:nvPr/>
        </p:nvSpPr>
        <p:spPr bwMode="auto">
          <a:xfrm flipV="1">
            <a:off x="-1779815" y="-19601898"/>
            <a:ext cx="28030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21" name="Picture 1">
            <a:extLst>
              <a:ext uri="{FF2B5EF4-FFF2-40B4-BE49-F238E27FC236}">
                <a16:creationId xmlns:a16="http://schemas.microsoft.com/office/drawing/2014/main" id="{33BB9710-241E-B82E-6B1D-D53DF6581142}"/>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l="8433" t="20766" r="4798" b="15967"/>
          <a:stretch>
            <a:fillRect/>
          </a:stretch>
        </p:blipFill>
        <p:spPr bwMode="auto">
          <a:xfrm>
            <a:off x="1465546" y="-79019"/>
            <a:ext cx="7189940" cy="6993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47CA55-4928-FBE8-C7CD-27B0202ED44C}"/>
              </a:ext>
            </a:extLst>
          </p:cNvPr>
          <p:cNvSpPr txBox="1"/>
          <p:nvPr/>
        </p:nvSpPr>
        <p:spPr>
          <a:xfrm>
            <a:off x="9084365" y="6211669"/>
            <a:ext cx="31076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U</a:t>
            </a:r>
            <a:r>
              <a:rPr kumimoji="0" lang="en-NL" sz="1800" b="0" i="0" u="none" strike="noStrike" kern="1200" cap="none" spc="0" normalizeH="0" baseline="0" noProof="0">
                <a:ln>
                  <a:noFill/>
                </a:ln>
                <a:solidFill>
                  <a:prstClr val="black"/>
                </a:solidFill>
                <a:effectLst/>
                <a:uLnTx/>
                <a:uFillTx/>
                <a:latin typeface="Calibri" panose="020F0502020204030204"/>
                <a:ea typeface="+mn-ea"/>
                <a:cs typeface="+mn-cs"/>
              </a:rPr>
              <a:t>it: N. van Deursen, phd thesis</a:t>
            </a:r>
          </a:p>
        </p:txBody>
      </p:sp>
    </p:spTree>
    <p:extLst>
      <p:ext uri="{BB962C8B-B14F-4D97-AF65-F5344CB8AC3E}">
        <p14:creationId xmlns:p14="http://schemas.microsoft.com/office/powerpoint/2010/main" val="304472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62853-5AE0-F606-98B8-58647E4798F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5600" kern="1200">
                <a:solidFill>
                  <a:schemeClr val="tx1"/>
                </a:solidFill>
                <a:latin typeface="+mj-lt"/>
                <a:ea typeface="+mj-ea"/>
                <a:cs typeface="+mj-cs"/>
              </a:rPr>
              <a:t>Actie 5a: Kans per scenario schatten</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7727BB-2A7C-99BF-2C38-8AE3E6B4DD60}"/>
              </a:ext>
            </a:extLst>
          </p:cNvPr>
          <p:cNvPicPr>
            <a:picLocks noChangeAspect="1"/>
          </p:cNvPicPr>
          <p:nvPr/>
        </p:nvPicPr>
        <p:blipFill>
          <a:blip r:embed="rId3"/>
          <a:stretch>
            <a:fillRect/>
          </a:stretch>
        </p:blipFill>
        <p:spPr>
          <a:xfrm>
            <a:off x="2593653" y="2633472"/>
            <a:ext cx="7001646" cy="3586353"/>
          </a:xfrm>
          <a:prstGeom prst="rect">
            <a:avLst/>
          </a:prstGeom>
        </p:spPr>
      </p:pic>
    </p:spTree>
    <p:extLst>
      <p:ext uri="{BB962C8B-B14F-4D97-AF65-F5344CB8AC3E}">
        <p14:creationId xmlns:p14="http://schemas.microsoft.com/office/powerpoint/2010/main" val="1222531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F8B68-7ACC-840D-EC55-698C221E607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Actie 5b: Impact</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7198AC4-4B73-6EBE-51A2-F6738191CCB4}"/>
              </a:ext>
            </a:extLst>
          </p:cNvPr>
          <p:cNvGraphicFramePr>
            <a:graphicFrameLocks noGrp="1"/>
          </p:cNvGraphicFramePr>
          <p:nvPr>
            <p:extLst>
              <p:ext uri="{D42A27DB-BD31-4B8C-83A1-F6EECF244321}">
                <p14:modId xmlns:p14="http://schemas.microsoft.com/office/powerpoint/2010/main" val="3264941971"/>
              </p:ext>
            </p:extLst>
          </p:nvPr>
        </p:nvGraphicFramePr>
        <p:xfrm>
          <a:off x="320040" y="2872899"/>
          <a:ext cx="11548874" cy="3107502"/>
        </p:xfrm>
        <a:graphic>
          <a:graphicData uri="http://schemas.openxmlformats.org/drawingml/2006/table">
            <a:tbl>
              <a:tblPr/>
              <a:tblGrid>
                <a:gridCol w="2062193">
                  <a:extLst>
                    <a:ext uri="{9D8B030D-6E8A-4147-A177-3AD203B41FA5}">
                      <a16:colId xmlns:a16="http://schemas.microsoft.com/office/drawing/2014/main" val="2513582249"/>
                    </a:ext>
                  </a:extLst>
                </a:gridCol>
                <a:gridCol w="2074881">
                  <a:extLst>
                    <a:ext uri="{9D8B030D-6E8A-4147-A177-3AD203B41FA5}">
                      <a16:colId xmlns:a16="http://schemas.microsoft.com/office/drawing/2014/main" val="3845656003"/>
                    </a:ext>
                  </a:extLst>
                </a:gridCol>
                <a:gridCol w="2176384">
                  <a:extLst>
                    <a:ext uri="{9D8B030D-6E8A-4147-A177-3AD203B41FA5}">
                      <a16:colId xmlns:a16="http://schemas.microsoft.com/office/drawing/2014/main" val="3717138227"/>
                    </a:ext>
                  </a:extLst>
                </a:gridCol>
                <a:gridCol w="2091798">
                  <a:extLst>
                    <a:ext uri="{9D8B030D-6E8A-4147-A177-3AD203B41FA5}">
                      <a16:colId xmlns:a16="http://schemas.microsoft.com/office/drawing/2014/main" val="2286168298"/>
                    </a:ext>
                  </a:extLst>
                </a:gridCol>
                <a:gridCol w="2112945">
                  <a:extLst>
                    <a:ext uri="{9D8B030D-6E8A-4147-A177-3AD203B41FA5}">
                      <a16:colId xmlns:a16="http://schemas.microsoft.com/office/drawing/2014/main" val="4103364206"/>
                    </a:ext>
                  </a:extLst>
                </a:gridCol>
                <a:gridCol w="1030673">
                  <a:extLst>
                    <a:ext uri="{9D8B030D-6E8A-4147-A177-3AD203B41FA5}">
                      <a16:colId xmlns:a16="http://schemas.microsoft.com/office/drawing/2014/main" val="2494036036"/>
                    </a:ext>
                  </a:extLst>
                </a:gridCol>
              </a:tblGrid>
              <a:tr h="305016">
                <a:tc>
                  <a:txBody>
                    <a:bodyPr/>
                    <a:lstStyle/>
                    <a:p>
                      <a:pPr algn="ctr" fontAlgn="b">
                        <a:spcBef>
                          <a:spcPts val="0"/>
                        </a:spcBef>
                        <a:spcAft>
                          <a:spcPts val="0"/>
                        </a:spcAft>
                      </a:pPr>
                      <a:r>
                        <a:rPr lang="en-NL" sz="1600" b="0" i="0" u="none" strike="noStrike">
                          <a:solidFill>
                            <a:srgbClr val="00B050"/>
                          </a:solidFill>
                          <a:effectLst/>
                          <a:latin typeface="Calibri" panose="020F0502020204030204" pitchFamily="34" charset="0"/>
                        </a:rPr>
                        <a:t>1</a:t>
                      </a:r>
                      <a:endParaRPr lang="en-NL" sz="2400" b="0" i="0" u="none" strike="noStrike">
                        <a:effectLst/>
                        <a:latin typeface="Arial" panose="020B0604020202020204" pitchFamily="34" charset="0"/>
                      </a:endParaRPr>
                    </a:p>
                  </a:txBody>
                  <a:tcPr marL="12688" marR="12688" marT="12688" marB="0" anchor="b">
                    <a:lnL>
                      <a:noFill/>
                    </a:lnL>
                    <a:lnR>
                      <a:noFill/>
                    </a:lnR>
                    <a:lnT>
                      <a:noFill/>
                    </a:lnT>
                    <a:lnB>
                      <a:noFill/>
                    </a:lnB>
                  </a:tcPr>
                </a:tc>
                <a:tc>
                  <a:txBody>
                    <a:bodyPr/>
                    <a:lstStyle/>
                    <a:p>
                      <a:pPr algn="ctr" fontAlgn="b">
                        <a:spcBef>
                          <a:spcPts val="0"/>
                        </a:spcBef>
                        <a:spcAft>
                          <a:spcPts val="0"/>
                        </a:spcAft>
                      </a:pPr>
                      <a:r>
                        <a:rPr lang="en-NL" sz="1600" b="0" i="0" u="none" strike="noStrike">
                          <a:solidFill>
                            <a:srgbClr val="A9D08E"/>
                          </a:solidFill>
                          <a:effectLst/>
                          <a:latin typeface="Calibri" panose="020F0502020204030204" pitchFamily="34" charset="0"/>
                        </a:rPr>
                        <a:t>2</a:t>
                      </a:r>
                      <a:endParaRPr lang="en-NL" sz="2400" b="0" i="0" u="none" strike="noStrike">
                        <a:effectLst/>
                        <a:latin typeface="Arial" panose="020B0604020202020204" pitchFamily="34" charset="0"/>
                      </a:endParaRPr>
                    </a:p>
                  </a:txBody>
                  <a:tcPr marL="12688" marR="12688" marT="12688" marB="0" anchor="b">
                    <a:lnL>
                      <a:noFill/>
                    </a:lnL>
                    <a:lnR>
                      <a:noFill/>
                    </a:lnR>
                    <a:lnT>
                      <a:noFill/>
                    </a:lnT>
                    <a:lnB>
                      <a:noFill/>
                    </a:lnB>
                  </a:tcPr>
                </a:tc>
                <a:tc>
                  <a:txBody>
                    <a:bodyPr/>
                    <a:lstStyle/>
                    <a:p>
                      <a:pPr algn="ctr" fontAlgn="b">
                        <a:spcBef>
                          <a:spcPts val="0"/>
                        </a:spcBef>
                        <a:spcAft>
                          <a:spcPts val="0"/>
                        </a:spcAft>
                      </a:pPr>
                      <a:r>
                        <a:rPr lang="en-NL" sz="1600" b="0" i="0" u="none" strike="noStrike">
                          <a:solidFill>
                            <a:srgbClr val="FFC000"/>
                          </a:solidFill>
                          <a:effectLst/>
                          <a:latin typeface="Calibri" panose="020F0502020204030204" pitchFamily="34" charset="0"/>
                        </a:rPr>
                        <a:t>3</a:t>
                      </a:r>
                      <a:endParaRPr lang="en-NL" sz="2400" b="0" i="0" u="none" strike="noStrike">
                        <a:effectLst/>
                        <a:latin typeface="Arial" panose="020B0604020202020204" pitchFamily="34" charset="0"/>
                      </a:endParaRPr>
                    </a:p>
                  </a:txBody>
                  <a:tcPr marL="12688" marR="12688" marT="12688" marB="0" anchor="b">
                    <a:lnL>
                      <a:noFill/>
                    </a:lnL>
                    <a:lnR>
                      <a:noFill/>
                    </a:lnR>
                    <a:lnT>
                      <a:noFill/>
                    </a:lnT>
                    <a:lnB>
                      <a:noFill/>
                    </a:lnB>
                  </a:tcPr>
                </a:tc>
                <a:tc>
                  <a:txBody>
                    <a:bodyPr/>
                    <a:lstStyle/>
                    <a:p>
                      <a:pPr algn="ctr" fontAlgn="b">
                        <a:spcBef>
                          <a:spcPts val="0"/>
                        </a:spcBef>
                        <a:spcAft>
                          <a:spcPts val="0"/>
                        </a:spcAft>
                      </a:pPr>
                      <a:r>
                        <a:rPr lang="en-NL" sz="1600" b="0" i="0" u="none" strike="noStrike">
                          <a:solidFill>
                            <a:srgbClr val="ED7D31"/>
                          </a:solidFill>
                          <a:effectLst/>
                          <a:latin typeface="Calibri" panose="020F0502020204030204" pitchFamily="34" charset="0"/>
                        </a:rPr>
                        <a:t>4</a:t>
                      </a:r>
                      <a:endParaRPr lang="en-NL" sz="2400" b="0" i="0" u="none" strike="noStrike">
                        <a:effectLst/>
                        <a:latin typeface="Arial" panose="020B0604020202020204" pitchFamily="34" charset="0"/>
                      </a:endParaRPr>
                    </a:p>
                  </a:txBody>
                  <a:tcPr marL="12688" marR="12688" marT="12688" marB="0" anchor="b">
                    <a:lnL>
                      <a:noFill/>
                    </a:lnL>
                    <a:lnR>
                      <a:noFill/>
                    </a:lnR>
                    <a:lnT>
                      <a:noFill/>
                    </a:lnT>
                    <a:lnB>
                      <a:noFill/>
                    </a:lnB>
                  </a:tcPr>
                </a:tc>
                <a:tc>
                  <a:txBody>
                    <a:bodyPr/>
                    <a:lstStyle/>
                    <a:p>
                      <a:pPr algn="ctr" fontAlgn="b">
                        <a:spcBef>
                          <a:spcPts val="0"/>
                        </a:spcBef>
                        <a:spcAft>
                          <a:spcPts val="0"/>
                        </a:spcAft>
                      </a:pPr>
                      <a:r>
                        <a:rPr lang="en-NL" sz="1600" b="0" i="0" u="none" strike="noStrike">
                          <a:solidFill>
                            <a:srgbClr val="FF0000"/>
                          </a:solidFill>
                          <a:effectLst/>
                          <a:latin typeface="Calibri" panose="020F0502020204030204" pitchFamily="34" charset="0"/>
                        </a:rPr>
                        <a:t>5</a:t>
                      </a:r>
                      <a:endParaRPr lang="en-NL" sz="2400" b="0" i="0" u="none" strike="noStrike">
                        <a:effectLst/>
                        <a:latin typeface="Arial" panose="020B0604020202020204" pitchFamily="34" charset="0"/>
                      </a:endParaRPr>
                    </a:p>
                  </a:txBody>
                  <a:tcPr marL="12688" marR="12688" marT="12688" marB="0" anchor="b">
                    <a:lnL>
                      <a:noFill/>
                    </a:lnL>
                    <a:lnR w="6350" cap="flat" cmpd="sng" algn="ctr">
                      <a:solidFill>
                        <a:srgbClr val="000000"/>
                      </a:solidFill>
                      <a:prstDash val="solid"/>
                      <a:round/>
                      <a:headEnd type="none" w="med" len="med"/>
                      <a:tailEnd type="none" w="med" len="med"/>
                    </a:lnR>
                    <a:lnT>
                      <a:noFill/>
                    </a:lnT>
                    <a:lnB>
                      <a:noFill/>
                    </a:lnB>
                  </a:tcPr>
                </a:tc>
                <a:tc rowSpan="3">
                  <a:txBody>
                    <a:bodyPr/>
                    <a:lstStyle/>
                    <a:p>
                      <a:pPr algn="ctr" fontAlgn="b">
                        <a:spcBef>
                          <a:spcPts val="0"/>
                        </a:spcBef>
                        <a:spcAft>
                          <a:spcPts val="0"/>
                        </a:spcAft>
                      </a:pPr>
                      <a:r>
                        <a:rPr lang="en-GB" sz="1600" b="1" i="1" u="none" strike="noStrike">
                          <a:solidFill>
                            <a:srgbClr val="000000"/>
                          </a:solidFill>
                          <a:effectLst/>
                          <a:latin typeface="Calibri" panose="020F0502020204030204" pitchFamily="34" charset="0"/>
                        </a:rPr>
                        <a:t>schaal volgens ISO 27005</a:t>
                      </a:r>
                      <a:endParaRPr lang="en-GB" sz="2400" b="0" i="0" u="none" strike="noStrike">
                        <a:effectLst/>
                        <a:latin typeface="Arial" panose="020B0604020202020204" pitchFamily="34" charset="0"/>
                      </a:endParaRPr>
                    </a:p>
                  </a:txBody>
                  <a:tcPr marL="121803" marR="121803" marT="60902" marB="6090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28301474"/>
                  </a:ext>
                </a:extLst>
              </a:tr>
              <a:tr h="305016">
                <a:tc>
                  <a:txBody>
                    <a:bodyPr/>
                    <a:lstStyle/>
                    <a:p>
                      <a:pPr algn="ctr" fontAlgn="b">
                        <a:spcBef>
                          <a:spcPts val="0"/>
                        </a:spcBef>
                        <a:spcAft>
                          <a:spcPts val="0"/>
                        </a:spcAft>
                      </a:pPr>
                      <a:r>
                        <a:rPr lang="en-GB" sz="1600" b="1" i="0" u="none" strike="noStrike">
                          <a:solidFill>
                            <a:srgbClr val="00B050"/>
                          </a:solidFill>
                          <a:effectLst/>
                          <a:latin typeface="Calibri" panose="020F0502020204030204" pitchFamily="34" charset="0"/>
                        </a:rPr>
                        <a:t>minimaal </a:t>
                      </a:r>
                      <a:endParaRPr lang="en-GB" sz="2400" b="0" i="0" u="none" strike="noStrike">
                        <a:effectLst/>
                        <a:latin typeface="Arial" panose="020B0604020202020204" pitchFamily="34" charset="0"/>
                      </a:endParaRPr>
                    </a:p>
                  </a:txBody>
                  <a:tcPr marL="12688" marR="12688" marT="12688" marB="0" anchor="b">
                    <a:lnL>
                      <a:noFill/>
                    </a:lnL>
                    <a:lnR>
                      <a:noFill/>
                    </a:lnR>
                    <a:lnT>
                      <a:noFill/>
                    </a:lnT>
                    <a:lnB>
                      <a:noFill/>
                    </a:lnB>
                  </a:tcPr>
                </a:tc>
                <a:tc>
                  <a:txBody>
                    <a:bodyPr/>
                    <a:lstStyle/>
                    <a:p>
                      <a:pPr algn="ctr" fontAlgn="b">
                        <a:spcBef>
                          <a:spcPts val="0"/>
                        </a:spcBef>
                        <a:spcAft>
                          <a:spcPts val="0"/>
                        </a:spcAft>
                      </a:pPr>
                      <a:r>
                        <a:rPr lang="en-GB" sz="1600" b="1" i="0" u="none" strike="noStrike">
                          <a:solidFill>
                            <a:srgbClr val="A9D08E"/>
                          </a:solidFill>
                          <a:effectLst/>
                          <a:latin typeface="Calibri" panose="020F0502020204030204" pitchFamily="34" charset="0"/>
                        </a:rPr>
                        <a:t>significant </a:t>
                      </a:r>
                      <a:endParaRPr lang="en-GB" sz="2400" b="0" i="0" u="none" strike="noStrike">
                        <a:effectLst/>
                        <a:latin typeface="Arial" panose="020B0604020202020204" pitchFamily="34" charset="0"/>
                      </a:endParaRPr>
                    </a:p>
                  </a:txBody>
                  <a:tcPr marL="12688" marR="12688" marT="12688" marB="0" anchor="b">
                    <a:lnL>
                      <a:noFill/>
                    </a:lnL>
                    <a:lnR>
                      <a:noFill/>
                    </a:lnR>
                    <a:lnT>
                      <a:noFill/>
                    </a:lnT>
                    <a:lnB>
                      <a:noFill/>
                    </a:lnB>
                  </a:tcPr>
                </a:tc>
                <a:tc>
                  <a:txBody>
                    <a:bodyPr/>
                    <a:lstStyle/>
                    <a:p>
                      <a:pPr algn="ctr" fontAlgn="b">
                        <a:spcBef>
                          <a:spcPts val="0"/>
                        </a:spcBef>
                        <a:spcAft>
                          <a:spcPts val="0"/>
                        </a:spcAft>
                      </a:pPr>
                      <a:r>
                        <a:rPr lang="en-GB" sz="1600" b="1" i="0" u="none" strike="noStrike">
                          <a:solidFill>
                            <a:srgbClr val="FFC000"/>
                          </a:solidFill>
                          <a:effectLst/>
                          <a:latin typeface="Calibri" panose="020F0502020204030204" pitchFamily="34" charset="0"/>
                        </a:rPr>
                        <a:t>serieus</a:t>
                      </a:r>
                      <a:endParaRPr lang="en-GB" sz="2400" b="0" i="0" u="none" strike="noStrike">
                        <a:effectLst/>
                        <a:latin typeface="Arial" panose="020B0604020202020204" pitchFamily="34" charset="0"/>
                      </a:endParaRPr>
                    </a:p>
                  </a:txBody>
                  <a:tcPr marL="12688" marR="12688" marT="12688" marB="0" anchor="b">
                    <a:lnL>
                      <a:noFill/>
                    </a:lnL>
                    <a:lnR>
                      <a:noFill/>
                    </a:lnR>
                    <a:lnT>
                      <a:noFill/>
                    </a:lnT>
                    <a:lnB>
                      <a:noFill/>
                    </a:lnB>
                  </a:tcPr>
                </a:tc>
                <a:tc>
                  <a:txBody>
                    <a:bodyPr/>
                    <a:lstStyle/>
                    <a:p>
                      <a:pPr algn="ctr" fontAlgn="b">
                        <a:spcBef>
                          <a:spcPts val="0"/>
                        </a:spcBef>
                        <a:spcAft>
                          <a:spcPts val="0"/>
                        </a:spcAft>
                      </a:pPr>
                      <a:r>
                        <a:rPr lang="en-GB" sz="1600" b="1" i="0" u="none" strike="noStrike">
                          <a:solidFill>
                            <a:srgbClr val="ED7D31"/>
                          </a:solidFill>
                          <a:effectLst/>
                          <a:latin typeface="Calibri" panose="020F0502020204030204" pitchFamily="34" charset="0"/>
                        </a:rPr>
                        <a:t>kritiek</a:t>
                      </a:r>
                      <a:endParaRPr lang="en-GB" sz="2400" b="0" i="0" u="none" strike="noStrike">
                        <a:effectLst/>
                        <a:latin typeface="Arial" panose="020B0604020202020204" pitchFamily="34" charset="0"/>
                      </a:endParaRPr>
                    </a:p>
                  </a:txBody>
                  <a:tcPr marL="12688" marR="12688" marT="12688" marB="0" anchor="b">
                    <a:lnL>
                      <a:noFill/>
                    </a:lnL>
                    <a:lnR>
                      <a:noFill/>
                    </a:lnR>
                    <a:lnT>
                      <a:noFill/>
                    </a:lnT>
                    <a:lnB>
                      <a:noFill/>
                    </a:lnB>
                  </a:tcPr>
                </a:tc>
                <a:tc>
                  <a:txBody>
                    <a:bodyPr/>
                    <a:lstStyle/>
                    <a:p>
                      <a:pPr algn="ctr" fontAlgn="b">
                        <a:spcBef>
                          <a:spcPts val="0"/>
                        </a:spcBef>
                        <a:spcAft>
                          <a:spcPts val="0"/>
                        </a:spcAft>
                      </a:pPr>
                      <a:r>
                        <a:rPr lang="en-GB" sz="1600" b="1" i="0" u="none" strike="noStrike">
                          <a:solidFill>
                            <a:srgbClr val="FF0000"/>
                          </a:solidFill>
                          <a:effectLst/>
                          <a:latin typeface="Calibri" panose="020F0502020204030204" pitchFamily="34" charset="0"/>
                        </a:rPr>
                        <a:t>catastrofaal</a:t>
                      </a:r>
                      <a:endParaRPr lang="en-GB" sz="2400" b="0" i="0" u="none" strike="noStrike">
                        <a:effectLst/>
                        <a:latin typeface="Arial" panose="020B0604020202020204" pitchFamily="34" charset="0"/>
                      </a:endParaRPr>
                    </a:p>
                  </a:txBody>
                  <a:tcPr marL="12688" marR="12688" marT="12688"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NL"/>
                    </a:p>
                  </a:txBody>
                  <a:tcPr/>
                </a:tc>
                <a:extLst>
                  <a:ext uri="{0D108BD9-81ED-4DB2-BD59-A6C34878D82A}">
                    <a16:rowId xmlns:a16="http://schemas.microsoft.com/office/drawing/2014/main" val="3762877393"/>
                  </a:ext>
                </a:extLst>
              </a:tr>
              <a:tr h="2497470">
                <a:tc>
                  <a:txBody>
                    <a:bodyPr/>
                    <a:lstStyle/>
                    <a:p>
                      <a:pPr algn="l" fontAlgn="t">
                        <a:spcBef>
                          <a:spcPts val="0"/>
                        </a:spcBef>
                        <a:spcAft>
                          <a:spcPts val="0"/>
                        </a:spcAft>
                      </a:pPr>
                      <a:r>
                        <a:rPr lang="en-GB" sz="1600" b="0" i="0" u="none" strike="noStrike">
                          <a:solidFill>
                            <a:srgbClr val="00B050"/>
                          </a:solidFill>
                          <a:effectLst/>
                          <a:latin typeface="Calibri" panose="020F0502020204030204" pitchFamily="34" charset="0"/>
                        </a:rPr>
                        <a:t>Verwaarloosbaar. Er wordt niet of nauwelijks hinder ondervonden door de gebeurtenis en het kan volledig hersteld worden met beperkte middelen. </a:t>
                      </a:r>
                      <a:endParaRPr lang="en-GB" sz="2400" b="0" i="0" u="none" strike="noStrike">
                        <a:effectLst/>
                        <a:latin typeface="Arial" panose="020B0604020202020204" pitchFamily="34" charset="0"/>
                      </a:endParaRPr>
                    </a:p>
                  </a:txBody>
                  <a:tcPr marL="12688" marR="12688" marT="12688" marB="0">
                    <a:lnL>
                      <a:noFill/>
                    </a:lnL>
                    <a:lnR>
                      <a:noFill/>
                    </a:lnR>
                    <a:lnT>
                      <a:noFill/>
                    </a:lnT>
                    <a:lnB>
                      <a:noFill/>
                    </a:lnB>
                  </a:tcPr>
                </a:tc>
                <a:tc>
                  <a:txBody>
                    <a:bodyPr/>
                    <a:lstStyle/>
                    <a:p>
                      <a:pPr algn="l" fontAlgn="t">
                        <a:spcBef>
                          <a:spcPts val="0"/>
                        </a:spcBef>
                        <a:spcAft>
                          <a:spcPts val="0"/>
                        </a:spcAft>
                      </a:pPr>
                      <a:r>
                        <a:rPr lang="en-GB" sz="1600" b="0" i="0" u="none" strike="noStrike">
                          <a:solidFill>
                            <a:srgbClr val="A9D08E"/>
                          </a:solidFill>
                          <a:effectLst/>
                          <a:latin typeface="Calibri" panose="020F0502020204030204" pitchFamily="34" charset="0"/>
                        </a:rPr>
                        <a:t>Het geraakte system of proces functioneert tijdelijk niet naar behoren door uitval van beschikbaarheid, integriteit en/of vertrouwelijkheid. De consequenties voor de organisatie zijn zwaar, maar te overkomen</a:t>
                      </a:r>
                      <a:endParaRPr lang="en-GB" sz="2400" b="0" i="0" u="none" strike="noStrike">
                        <a:effectLst/>
                        <a:latin typeface="Arial" panose="020B0604020202020204" pitchFamily="34" charset="0"/>
                      </a:endParaRPr>
                    </a:p>
                  </a:txBody>
                  <a:tcPr marL="12688" marR="12688" marT="12688" marB="0">
                    <a:lnL>
                      <a:noFill/>
                    </a:lnL>
                    <a:lnR>
                      <a:noFill/>
                    </a:lnR>
                    <a:lnT>
                      <a:noFill/>
                    </a:lnT>
                    <a:lnB>
                      <a:noFill/>
                    </a:lnB>
                  </a:tcPr>
                </a:tc>
                <a:tc>
                  <a:txBody>
                    <a:bodyPr/>
                    <a:lstStyle/>
                    <a:p>
                      <a:pPr algn="l" fontAlgn="ctr">
                        <a:spcBef>
                          <a:spcPts val="0"/>
                        </a:spcBef>
                        <a:spcAft>
                          <a:spcPts val="0"/>
                        </a:spcAft>
                      </a:pPr>
                      <a:r>
                        <a:rPr lang="en-GB" sz="1600" b="0" i="0" u="none" strike="noStrike">
                          <a:solidFill>
                            <a:srgbClr val="FFC000"/>
                          </a:solidFill>
                          <a:effectLst/>
                          <a:latin typeface="Calibri" panose="020F0502020204030204" pitchFamily="34" charset="0"/>
                        </a:rPr>
                        <a:t>Het geraakte systeem of proces functioneert niet meer en moet hersteld worden, met flinke reputatieschade en financiële en/of juridische gevolgen. En/of heeft het tot onveilige situaties geleid.</a:t>
                      </a:r>
                      <a:endParaRPr lang="en-GB" sz="2400" b="0" i="0" u="none" strike="noStrike">
                        <a:effectLst/>
                        <a:latin typeface="Arial" panose="020B0604020202020204" pitchFamily="34" charset="0"/>
                      </a:endParaRPr>
                    </a:p>
                  </a:txBody>
                  <a:tcPr marL="12688" marR="12688" marT="12688" marB="0" anchor="ctr">
                    <a:lnL>
                      <a:noFill/>
                    </a:lnL>
                    <a:lnR>
                      <a:noFill/>
                    </a:lnR>
                    <a:lnT>
                      <a:noFill/>
                    </a:lnT>
                    <a:lnB>
                      <a:noFill/>
                    </a:lnB>
                  </a:tcPr>
                </a:tc>
                <a:tc>
                  <a:txBody>
                    <a:bodyPr/>
                    <a:lstStyle/>
                    <a:p>
                      <a:pPr algn="l" fontAlgn="ctr">
                        <a:spcBef>
                          <a:spcPts val="0"/>
                        </a:spcBef>
                        <a:spcAft>
                          <a:spcPts val="0"/>
                        </a:spcAft>
                      </a:pPr>
                      <a:r>
                        <a:rPr lang="en-GB" sz="1600" b="0" i="0" u="none" strike="noStrike">
                          <a:solidFill>
                            <a:srgbClr val="ED7D31"/>
                          </a:solidFill>
                          <a:effectLst/>
                          <a:latin typeface="Calibri" panose="020F0502020204030204" pitchFamily="34" charset="0"/>
                        </a:rPr>
                        <a:t>De impact is groot. De geraakte organisatie functioneert niet meer, en zal er niet of nauwelijks meer van kunnen herstellen. Ook diens partners worden dus geraakt. En/of het heeft zwaar letsel tot gevolg.</a:t>
                      </a:r>
                      <a:endParaRPr lang="en-GB" sz="2400" b="0" i="0" u="none" strike="noStrike">
                        <a:effectLst/>
                        <a:latin typeface="Arial" panose="020B0604020202020204" pitchFamily="34" charset="0"/>
                      </a:endParaRPr>
                    </a:p>
                  </a:txBody>
                  <a:tcPr marL="12688" marR="12688" marT="12688" marB="0" anchor="ctr">
                    <a:lnL>
                      <a:noFill/>
                    </a:lnL>
                    <a:lnR>
                      <a:noFill/>
                    </a:lnR>
                    <a:lnT>
                      <a:noFill/>
                    </a:lnT>
                    <a:lnB>
                      <a:noFill/>
                    </a:lnB>
                  </a:tcPr>
                </a:tc>
                <a:tc>
                  <a:txBody>
                    <a:bodyPr/>
                    <a:lstStyle/>
                    <a:p>
                      <a:pPr algn="l" fontAlgn="t">
                        <a:spcBef>
                          <a:spcPts val="0"/>
                        </a:spcBef>
                        <a:spcAft>
                          <a:spcPts val="0"/>
                        </a:spcAft>
                      </a:pPr>
                      <a:r>
                        <a:rPr lang="en-GB" sz="1600" b="0" i="0" u="none" strike="noStrike" dirty="0">
                          <a:solidFill>
                            <a:srgbClr val="FF0000"/>
                          </a:solidFill>
                          <a:effectLst/>
                          <a:latin typeface="Calibri" panose="020F0502020204030204" pitchFamily="34" charset="0"/>
                        </a:rPr>
                        <a:t>De  impact is direct </a:t>
                      </a:r>
                      <a:r>
                        <a:rPr lang="en-GB" sz="1600" b="0" i="0" u="none" strike="noStrike" dirty="0" err="1">
                          <a:solidFill>
                            <a:srgbClr val="FF0000"/>
                          </a:solidFill>
                          <a:effectLst/>
                          <a:latin typeface="Calibri" panose="020F0502020204030204" pitchFamily="34" charset="0"/>
                        </a:rPr>
                        <a:t>en</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immens</a:t>
                      </a:r>
                      <a:r>
                        <a:rPr lang="en-GB" sz="1600" b="0" i="0" u="none" strike="noStrike" dirty="0">
                          <a:solidFill>
                            <a:srgbClr val="FF0000"/>
                          </a:solidFill>
                          <a:effectLst/>
                          <a:latin typeface="Calibri" panose="020F0502020204030204" pitchFamily="34" charset="0"/>
                        </a:rPr>
                        <a:t>. Alle </a:t>
                      </a:r>
                      <a:r>
                        <a:rPr lang="en-GB" sz="1600" b="0" i="0" u="none" strike="noStrike" dirty="0" err="1">
                          <a:solidFill>
                            <a:srgbClr val="FF0000"/>
                          </a:solidFill>
                          <a:effectLst/>
                          <a:latin typeface="Calibri" panose="020F0502020204030204" pitchFamily="34" charset="0"/>
                        </a:rPr>
                        <a:t>aangesloten</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onderwijsinstellingen</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kampen</a:t>
                      </a:r>
                      <a:r>
                        <a:rPr lang="en-GB" sz="1600" b="0" i="0" u="none" strike="noStrike" dirty="0">
                          <a:solidFill>
                            <a:srgbClr val="FF0000"/>
                          </a:solidFill>
                          <a:effectLst/>
                          <a:latin typeface="Calibri" panose="020F0502020204030204" pitchFamily="34" charset="0"/>
                        </a:rPr>
                        <a:t> met </a:t>
                      </a:r>
                      <a:r>
                        <a:rPr lang="en-GB" sz="1600" b="0" i="0" u="none" strike="noStrike" dirty="0" err="1">
                          <a:solidFill>
                            <a:srgbClr val="FF0000"/>
                          </a:solidFill>
                          <a:effectLst/>
                          <a:latin typeface="Calibri" panose="020F0502020204030204" pitchFamily="34" charset="0"/>
                        </a:rPr>
                        <a:t>serieuze</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problemen</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en</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dat</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raakt</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ook</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nationale</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belangen</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En</a:t>
                      </a:r>
                      <a:r>
                        <a:rPr lang="en-GB" sz="1600" b="0" i="0" u="none" strike="noStrike" dirty="0">
                          <a:solidFill>
                            <a:srgbClr val="FF0000"/>
                          </a:solidFill>
                          <a:effectLst/>
                          <a:latin typeface="Calibri" panose="020F0502020204030204" pitchFamily="34" charset="0"/>
                        </a:rPr>
                        <a:t>/of het </a:t>
                      </a:r>
                      <a:r>
                        <a:rPr lang="en-GB" sz="1600" b="0" i="0" u="none" strike="noStrike" dirty="0" err="1">
                          <a:solidFill>
                            <a:srgbClr val="FF0000"/>
                          </a:solidFill>
                          <a:effectLst/>
                          <a:latin typeface="Calibri" panose="020F0502020204030204" pitchFamily="34" charset="0"/>
                        </a:rPr>
                        <a:t>heeft</a:t>
                      </a:r>
                      <a:r>
                        <a:rPr lang="en-GB" sz="1600" b="0" i="0" u="none" strike="noStrike" dirty="0">
                          <a:solidFill>
                            <a:srgbClr val="FF0000"/>
                          </a:solidFill>
                          <a:effectLst/>
                          <a:latin typeface="Calibri" panose="020F0502020204030204" pitchFamily="34" charset="0"/>
                        </a:rPr>
                        <a:t> </a:t>
                      </a:r>
                      <a:r>
                        <a:rPr lang="en-GB" sz="1600" b="0" i="0" u="none" strike="noStrike" dirty="0" err="1">
                          <a:solidFill>
                            <a:srgbClr val="FF0000"/>
                          </a:solidFill>
                          <a:effectLst/>
                          <a:latin typeface="Calibri" panose="020F0502020204030204" pitchFamily="34" charset="0"/>
                        </a:rPr>
                        <a:t>dood</a:t>
                      </a:r>
                      <a:r>
                        <a:rPr lang="en-GB" sz="1600" b="0" i="0" u="none" strike="noStrike" dirty="0">
                          <a:solidFill>
                            <a:srgbClr val="FF0000"/>
                          </a:solidFill>
                          <a:effectLst/>
                          <a:latin typeface="Calibri" panose="020F0502020204030204" pitchFamily="34" charset="0"/>
                        </a:rPr>
                        <a:t> tot </a:t>
                      </a:r>
                      <a:r>
                        <a:rPr lang="en-GB" sz="1600" b="0" i="0" u="none" strike="noStrike" dirty="0" err="1">
                          <a:solidFill>
                            <a:srgbClr val="FF0000"/>
                          </a:solidFill>
                          <a:effectLst/>
                          <a:latin typeface="Calibri" panose="020F0502020204030204" pitchFamily="34" charset="0"/>
                        </a:rPr>
                        <a:t>gevolg</a:t>
                      </a:r>
                      <a:r>
                        <a:rPr lang="en-GB" sz="1600" b="0" i="0" u="none" strike="noStrike" dirty="0">
                          <a:solidFill>
                            <a:srgbClr val="FF0000"/>
                          </a:solidFill>
                          <a:effectLst/>
                          <a:latin typeface="Calibri" panose="020F0502020204030204" pitchFamily="34" charset="0"/>
                        </a:rPr>
                        <a:t>.</a:t>
                      </a:r>
                      <a:endParaRPr lang="en-GB" sz="2400" b="0" i="0" u="none" strike="noStrike" dirty="0">
                        <a:effectLst/>
                        <a:latin typeface="Arial" panose="020B0604020202020204" pitchFamily="34" charset="0"/>
                      </a:endParaRPr>
                    </a:p>
                  </a:txBody>
                  <a:tcPr marL="12688" marR="12688" marT="12688" marB="0">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NL"/>
                    </a:p>
                  </a:txBody>
                  <a:tcPr/>
                </a:tc>
                <a:extLst>
                  <a:ext uri="{0D108BD9-81ED-4DB2-BD59-A6C34878D82A}">
                    <a16:rowId xmlns:a16="http://schemas.microsoft.com/office/drawing/2014/main" val="1858809215"/>
                  </a:ext>
                </a:extLst>
              </a:tr>
            </a:tbl>
          </a:graphicData>
        </a:graphic>
      </p:graphicFrame>
    </p:spTree>
    <p:extLst>
      <p:ext uri="{BB962C8B-B14F-4D97-AF65-F5344CB8AC3E}">
        <p14:creationId xmlns:p14="http://schemas.microsoft.com/office/powerpoint/2010/main" val="544233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9BB9-FF3B-1044-C596-1318553B0CA8}"/>
              </a:ext>
            </a:extLst>
          </p:cNvPr>
          <p:cNvSpPr>
            <a:spLocks noGrp="1"/>
          </p:cNvSpPr>
          <p:nvPr>
            <p:ph type="title"/>
          </p:nvPr>
        </p:nvSpPr>
        <p:spPr/>
        <p:txBody>
          <a:bodyPr/>
          <a:lstStyle/>
          <a:p>
            <a:r>
              <a:rPr lang="en-NL" dirty="0"/>
              <a:t>Actie 5c: gewaardeerd risico scenario</a:t>
            </a:r>
          </a:p>
        </p:txBody>
      </p:sp>
      <p:graphicFrame>
        <p:nvGraphicFramePr>
          <p:cNvPr id="13" name="Table 13">
            <a:extLst>
              <a:ext uri="{FF2B5EF4-FFF2-40B4-BE49-F238E27FC236}">
                <a16:creationId xmlns:a16="http://schemas.microsoft.com/office/drawing/2014/main" id="{92829084-55BB-C0F7-866E-53C727B80342}"/>
              </a:ext>
            </a:extLst>
          </p:cNvPr>
          <p:cNvGraphicFramePr>
            <a:graphicFrameLocks noGrp="1"/>
          </p:cNvGraphicFramePr>
          <p:nvPr>
            <p:extLst>
              <p:ext uri="{D42A27DB-BD31-4B8C-83A1-F6EECF244321}">
                <p14:modId xmlns:p14="http://schemas.microsoft.com/office/powerpoint/2010/main" val="2499885933"/>
              </p:ext>
            </p:extLst>
          </p:nvPr>
        </p:nvGraphicFramePr>
        <p:xfrm>
          <a:off x="463413" y="2442633"/>
          <a:ext cx="10607657" cy="1701684"/>
        </p:xfrm>
        <a:graphic>
          <a:graphicData uri="http://schemas.openxmlformats.org/drawingml/2006/table">
            <a:tbl>
              <a:tblPr firstRow="1" bandRow="1">
                <a:tableStyleId>{5C22544A-7EE6-4342-B048-85BDC9FD1C3A}</a:tableStyleId>
              </a:tblPr>
              <a:tblGrid>
                <a:gridCol w="2669254">
                  <a:extLst>
                    <a:ext uri="{9D8B030D-6E8A-4147-A177-3AD203B41FA5}">
                      <a16:colId xmlns:a16="http://schemas.microsoft.com/office/drawing/2014/main" val="4199106351"/>
                    </a:ext>
                  </a:extLst>
                </a:gridCol>
                <a:gridCol w="2370668">
                  <a:extLst>
                    <a:ext uri="{9D8B030D-6E8A-4147-A177-3AD203B41FA5}">
                      <a16:colId xmlns:a16="http://schemas.microsoft.com/office/drawing/2014/main" val="3844181294"/>
                    </a:ext>
                  </a:extLst>
                </a:gridCol>
                <a:gridCol w="2065866">
                  <a:extLst>
                    <a:ext uri="{9D8B030D-6E8A-4147-A177-3AD203B41FA5}">
                      <a16:colId xmlns:a16="http://schemas.microsoft.com/office/drawing/2014/main" val="556139276"/>
                    </a:ext>
                  </a:extLst>
                </a:gridCol>
                <a:gridCol w="3501869">
                  <a:extLst>
                    <a:ext uri="{9D8B030D-6E8A-4147-A177-3AD203B41FA5}">
                      <a16:colId xmlns:a16="http://schemas.microsoft.com/office/drawing/2014/main" val="1014944134"/>
                    </a:ext>
                  </a:extLst>
                </a:gridCol>
              </a:tblGrid>
              <a:tr h="370840">
                <a:tc>
                  <a:txBody>
                    <a:bodyPr/>
                    <a:lstStyle/>
                    <a:p>
                      <a:endParaRPr lang="en-NL" sz="1050" dirty="0"/>
                    </a:p>
                  </a:txBody>
                  <a:tcPr>
                    <a:noFill/>
                  </a:tcPr>
                </a:tc>
                <a:tc>
                  <a:txBody>
                    <a:bodyPr/>
                    <a:lstStyle/>
                    <a:p>
                      <a:r>
                        <a:rPr lang="en-NL" sz="1050" dirty="0"/>
                        <a:t>Dreiging</a:t>
                      </a:r>
                    </a:p>
                  </a:txBody>
                  <a:tcPr>
                    <a:solidFill>
                      <a:schemeClr val="accent2"/>
                    </a:solidFill>
                  </a:tcPr>
                </a:tc>
                <a:tc>
                  <a:txBody>
                    <a:bodyPr/>
                    <a:lstStyle/>
                    <a:p>
                      <a:r>
                        <a:rPr lang="en-NL" sz="1050"/>
                        <a:t>Kwetsbaarheid</a:t>
                      </a:r>
                    </a:p>
                  </a:txBody>
                  <a:tcPr>
                    <a:solidFill>
                      <a:schemeClr val="accent6">
                        <a:lumMod val="60000"/>
                        <a:lumOff val="40000"/>
                      </a:schemeClr>
                    </a:solidFill>
                  </a:tcPr>
                </a:tc>
                <a:tc>
                  <a:txBody>
                    <a:bodyPr/>
                    <a:lstStyle/>
                    <a:p>
                      <a:r>
                        <a:rPr lang="en-NL" sz="1050" dirty="0"/>
                        <a:t>Impact</a:t>
                      </a:r>
                    </a:p>
                    <a:p>
                      <a:endParaRPr lang="en-NL" sz="1050" dirty="0"/>
                    </a:p>
                  </a:txBody>
                  <a:tcPr>
                    <a:solidFill>
                      <a:srgbClr val="7030A0"/>
                    </a:solidFill>
                  </a:tcPr>
                </a:tc>
                <a:extLst>
                  <a:ext uri="{0D108BD9-81ED-4DB2-BD59-A6C34878D82A}">
                    <a16:rowId xmlns:a16="http://schemas.microsoft.com/office/drawing/2014/main" val="3411076460"/>
                  </a:ext>
                </a:extLst>
              </a:tr>
              <a:tr h="370840">
                <a:tc>
                  <a:txBody>
                    <a:bodyPr/>
                    <a:lstStyle/>
                    <a:p>
                      <a:endParaRPr lang="en-NL" sz="1050"/>
                    </a:p>
                  </a:txBody>
                  <a:tcPr>
                    <a:noFill/>
                  </a:tcPr>
                </a:tc>
                <a:tc>
                  <a:txBody>
                    <a:bodyPr/>
                    <a:lstStyle/>
                    <a:p>
                      <a:endParaRPr lang="en-NL" sz="1050" dirty="0"/>
                    </a:p>
                  </a:txBody>
                  <a:tcPr/>
                </a:tc>
                <a:tc>
                  <a:txBody>
                    <a:bodyPr/>
                    <a:lstStyle/>
                    <a:p>
                      <a:endParaRPr lang="en-NL" sz="1050" dirty="0"/>
                    </a:p>
                  </a:txBody>
                  <a:tcPr/>
                </a:tc>
                <a:tc>
                  <a:txBody>
                    <a:bodyPr/>
                    <a:lstStyle/>
                    <a:p>
                      <a:endParaRPr lang="en-NL" sz="1050" dirty="0"/>
                    </a:p>
                  </a:txBody>
                  <a:tcPr/>
                </a:tc>
                <a:extLst>
                  <a:ext uri="{0D108BD9-81ED-4DB2-BD59-A6C34878D82A}">
                    <a16:rowId xmlns:a16="http://schemas.microsoft.com/office/drawing/2014/main" val="2595415356"/>
                  </a:ext>
                </a:extLst>
              </a:tr>
              <a:tr h="459682">
                <a:tc>
                  <a:txBody>
                    <a:bodyPr/>
                    <a:lstStyle/>
                    <a:p>
                      <a:r>
                        <a:rPr lang="en-NL" sz="1050" dirty="0"/>
                        <a:t>Scenario 1</a:t>
                      </a:r>
                    </a:p>
                  </a:txBody>
                  <a:tcPr/>
                </a:tc>
                <a:tc>
                  <a:txBody>
                    <a:bodyPr/>
                    <a:lstStyle/>
                    <a:p>
                      <a:endParaRPr lang="en-NL" sz="1050" dirty="0"/>
                    </a:p>
                  </a:txBody>
                  <a:tcPr/>
                </a:tc>
                <a:tc>
                  <a:txBody>
                    <a:bodyPr/>
                    <a:lstStyle/>
                    <a:p>
                      <a:endParaRPr lang="en-NL" sz="1050" dirty="0"/>
                    </a:p>
                  </a:txBody>
                  <a:tcPr/>
                </a:tc>
                <a:tc>
                  <a:txBody>
                    <a:bodyPr/>
                    <a:lstStyle/>
                    <a:p>
                      <a:endParaRPr lang="en-NL" sz="1050" dirty="0"/>
                    </a:p>
                  </a:txBody>
                  <a:tcPr/>
                </a:tc>
                <a:extLst>
                  <a:ext uri="{0D108BD9-81ED-4DB2-BD59-A6C34878D82A}">
                    <a16:rowId xmlns:a16="http://schemas.microsoft.com/office/drawing/2014/main" val="215494064"/>
                  </a:ext>
                </a:extLst>
              </a:tr>
              <a:tr h="459682">
                <a:tc>
                  <a:txBody>
                    <a:bodyPr/>
                    <a:lstStyle/>
                    <a:p>
                      <a:r>
                        <a:rPr lang="en-NL" sz="1050" dirty="0"/>
                        <a:t>Scenario 2</a:t>
                      </a:r>
                    </a:p>
                  </a:txBody>
                  <a:tcPr/>
                </a:tc>
                <a:tc>
                  <a:txBody>
                    <a:bodyPr/>
                    <a:lstStyle/>
                    <a:p>
                      <a:endParaRPr lang="en-NL" sz="1050" dirty="0"/>
                    </a:p>
                  </a:txBody>
                  <a:tcPr/>
                </a:tc>
                <a:tc>
                  <a:txBody>
                    <a:bodyPr/>
                    <a:lstStyle/>
                    <a:p>
                      <a:endParaRPr lang="en-NL" sz="1050" dirty="0"/>
                    </a:p>
                  </a:txBody>
                  <a:tcPr/>
                </a:tc>
                <a:tc>
                  <a:txBody>
                    <a:bodyPr/>
                    <a:lstStyle/>
                    <a:p>
                      <a:endParaRPr lang="en-NL" sz="1050" dirty="0"/>
                    </a:p>
                  </a:txBody>
                  <a:tcPr/>
                </a:tc>
                <a:extLst>
                  <a:ext uri="{0D108BD9-81ED-4DB2-BD59-A6C34878D82A}">
                    <a16:rowId xmlns:a16="http://schemas.microsoft.com/office/drawing/2014/main" val="3275062766"/>
                  </a:ext>
                </a:extLst>
              </a:tr>
            </a:tbl>
          </a:graphicData>
        </a:graphic>
      </p:graphicFrame>
    </p:spTree>
    <p:extLst>
      <p:ext uri="{BB962C8B-B14F-4D97-AF65-F5344CB8AC3E}">
        <p14:creationId xmlns:p14="http://schemas.microsoft.com/office/powerpoint/2010/main" val="713631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E107F869-721A-B939-C4FA-FB4F7A2331D0}"/>
              </a:ext>
            </a:extLst>
          </p:cNvPr>
          <p:cNvSpPr>
            <a:spLocks noGrp="1"/>
          </p:cNvSpPr>
          <p:nvPr>
            <p:ph type="body" sz="quarter" idx="14"/>
          </p:nvPr>
        </p:nvSpPr>
        <p:spPr/>
        <p:txBody>
          <a:bodyPr/>
          <a:lstStyle/>
          <a:p>
            <a:endParaRPr lang="en-NL"/>
          </a:p>
        </p:txBody>
      </p:sp>
      <p:sp>
        <p:nvSpPr>
          <p:cNvPr id="28" name="Text Placeholder 27">
            <a:extLst>
              <a:ext uri="{FF2B5EF4-FFF2-40B4-BE49-F238E27FC236}">
                <a16:creationId xmlns:a16="http://schemas.microsoft.com/office/drawing/2014/main" id="{8BCCBEC6-DC61-3580-3A1D-25AA9D7B39B5}"/>
              </a:ext>
            </a:extLst>
          </p:cNvPr>
          <p:cNvSpPr>
            <a:spLocks noGrp="1"/>
          </p:cNvSpPr>
          <p:nvPr>
            <p:ph type="body" sz="quarter" idx="18"/>
          </p:nvPr>
        </p:nvSpPr>
        <p:spPr/>
        <p:txBody>
          <a:bodyPr/>
          <a:lstStyle/>
          <a:p>
            <a:endParaRPr lang="en-NL"/>
          </a:p>
        </p:txBody>
      </p:sp>
      <p:sp>
        <p:nvSpPr>
          <p:cNvPr id="10" name="Title 9">
            <a:extLst>
              <a:ext uri="{FF2B5EF4-FFF2-40B4-BE49-F238E27FC236}">
                <a16:creationId xmlns:a16="http://schemas.microsoft.com/office/drawing/2014/main" id="{742CEA43-1556-94DD-DFD8-A6346920D064}"/>
              </a:ext>
            </a:extLst>
          </p:cNvPr>
          <p:cNvSpPr>
            <a:spLocks noGrp="1"/>
          </p:cNvSpPr>
          <p:nvPr>
            <p:ph type="title"/>
          </p:nvPr>
        </p:nvSpPr>
        <p:spPr/>
        <p:txBody>
          <a:bodyPr/>
          <a:lstStyle/>
          <a:p>
            <a:r>
              <a:rPr lang="en-NL"/>
              <a:t>Risicomanagement- proces</a:t>
            </a:r>
          </a:p>
        </p:txBody>
      </p:sp>
      <p:sp>
        <p:nvSpPr>
          <p:cNvPr id="7" name="TextBox 6">
            <a:extLst>
              <a:ext uri="{FF2B5EF4-FFF2-40B4-BE49-F238E27FC236}">
                <a16:creationId xmlns:a16="http://schemas.microsoft.com/office/drawing/2014/main" id="{56FFBFFA-17D5-8B7D-B25A-37722D1E8AE5}"/>
              </a:ext>
            </a:extLst>
          </p:cNvPr>
          <p:cNvSpPr txBox="1"/>
          <p:nvPr/>
        </p:nvSpPr>
        <p:spPr>
          <a:xfrm>
            <a:off x="9439559" y="6150298"/>
            <a:ext cx="2376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Light"/>
                <a:ea typeface="+mn-ea"/>
                <a:cs typeface="+mn-cs"/>
              </a:rPr>
              <a:t>ISO 31000 (2019)</a:t>
            </a:r>
            <a:endParaRPr kumimoji="0" lang="en-NL"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6" name="Picture 5" descr="Diagram&#10;&#10;Description automatically generated with medium confidence">
            <a:extLst>
              <a:ext uri="{FF2B5EF4-FFF2-40B4-BE49-F238E27FC236}">
                <a16:creationId xmlns:a16="http://schemas.microsoft.com/office/drawing/2014/main" id="{C4FB013C-F09D-6AFE-DF44-6C6C99804E2A}"/>
              </a:ext>
            </a:extLst>
          </p:cNvPr>
          <p:cNvPicPr>
            <a:picLocks noChangeAspect="1"/>
          </p:cNvPicPr>
          <p:nvPr/>
        </p:nvPicPr>
        <p:blipFill>
          <a:blip r:embed="rId3"/>
          <a:stretch>
            <a:fillRect/>
          </a:stretch>
        </p:blipFill>
        <p:spPr>
          <a:xfrm>
            <a:off x="3617843" y="1587728"/>
            <a:ext cx="5638689" cy="5106466"/>
          </a:xfrm>
          <a:prstGeom prst="rect">
            <a:avLst/>
          </a:prstGeom>
        </p:spPr>
      </p:pic>
      <p:cxnSp>
        <p:nvCxnSpPr>
          <p:cNvPr id="3" name="Straight Arrow Connector 2">
            <a:extLst>
              <a:ext uri="{FF2B5EF4-FFF2-40B4-BE49-F238E27FC236}">
                <a16:creationId xmlns:a16="http://schemas.microsoft.com/office/drawing/2014/main" id="{C1602E84-1DBF-29F5-DBCE-2DBEDF142E83}"/>
              </a:ext>
            </a:extLst>
          </p:cNvPr>
          <p:cNvCxnSpPr/>
          <p:nvPr/>
        </p:nvCxnSpPr>
        <p:spPr>
          <a:xfrm>
            <a:off x="1305567" y="4636376"/>
            <a:ext cx="462455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14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9BB5-F315-6E0D-C37D-8835F06329CA}"/>
              </a:ext>
            </a:extLst>
          </p:cNvPr>
          <p:cNvSpPr>
            <a:spLocks noGrp="1"/>
          </p:cNvSpPr>
          <p:nvPr>
            <p:ph type="title"/>
          </p:nvPr>
        </p:nvSpPr>
        <p:spPr/>
        <p:txBody>
          <a:bodyPr/>
          <a:lstStyle/>
          <a:p>
            <a:r>
              <a:rPr lang="en-NL"/>
              <a:t>Risico evaluatie</a:t>
            </a:r>
          </a:p>
        </p:txBody>
      </p:sp>
      <p:sp>
        <p:nvSpPr>
          <p:cNvPr id="3" name="Content Placeholder 2">
            <a:extLst>
              <a:ext uri="{FF2B5EF4-FFF2-40B4-BE49-F238E27FC236}">
                <a16:creationId xmlns:a16="http://schemas.microsoft.com/office/drawing/2014/main" id="{F727500F-64F5-5C1F-D7F3-CABA9B0690D6}"/>
              </a:ext>
            </a:extLst>
          </p:cNvPr>
          <p:cNvSpPr>
            <a:spLocks noGrp="1"/>
          </p:cNvSpPr>
          <p:nvPr>
            <p:ph idx="1"/>
          </p:nvPr>
        </p:nvSpPr>
        <p:spPr/>
        <p:txBody>
          <a:bodyPr/>
          <a:lstStyle/>
          <a:p>
            <a:r>
              <a:rPr lang="en-NL" dirty="0"/>
              <a:t>Opties voor risicobehandeling</a:t>
            </a:r>
          </a:p>
          <a:p>
            <a:pPr lvl="1"/>
            <a:r>
              <a:rPr lang="en-GB" dirty="0"/>
              <a:t>V</a:t>
            </a:r>
            <a:r>
              <a:rPr lang="en-NL" dirty="0"/>
              <a:t>ermijden</a:t>
            </a:r>
          </a:p>
          <a:p>
            <a:pPr lvl="1"/>
            <a:r>
              <a:rPr lang="en-GB" dirty="0"/>
              <a:t>A</a:t>
            </a:r>
            <a:r>
              <a:rPr lang="en-NL" dirty="0"/>
              <a:t>anvaarden</a:t>
            </a:r>
          </a:p>
          <a:p>
            <a:pPr lvl="1"/>
            <a:r>
              <a:rPr lang="en-NL" dirty="0"/>
              <a:t>Waarschijnlijkheid verminderen</a:t>
            </a:r>
          </a:p>
          <a:p>
            <a:pPr lvl="1"/>
            <a:r>
              <a:rPr lang="en-NL" dirty="0"/>
              <a:t>Veranderen gevolgen</a:t>
            </a:r>
          </a:p>
          <a:p>
            <a:pPr lvl="1"/>
            <a:r>
              <a:rPr lang="en-NL" dirty="0"/>
              <a:t>Delen van risico</a:t>
            </a:r>
          </a:p>
        </p:txBody>
      </p:sp>
      <p:graphicFrame>
        <p:nvGraphicFramePr>
          <p:cNvPr id="5" name="Table 4">
            <a:extLst>
              <a:ext uri="{FF2B5EF4-FFF2-40B4-BE49-F238E27FC236}">
                <a16:creationId xmlns:a16="http://schemas.microsoft.com/office/drawing/2014/main" id="{632A6A9D-EE8C-9886-55DD-11C1037DFB84}"/>
              </a:ext>
            </a:extLst>
          </p:cNvPr>
          <p:cNvGraphicFramePr>
            <a:graphicFrameLocks noGrp="1"/>
          </p:cNvGraphicFramePr>
          <p:nvPr/>
        </p:nvGraphicFramePr>
        <p:xfrm>
          <a:off x="5633884" y="4155359"/>
          <a:ext cx="5592100" cy="2023905"/>
        </p:xfrm>
        <a:graphic>
          <a:graphicData uri="http://schemas.openxmlformats.org/drawingml/2006/table">
            <a:tbl>
              <a:tblPr firstRow="1" bandRow="1">
                <a:tableStyleId>{5C22544A-7EE6-4342-B048-85BDC9FD1C3A}</a:tableStyleId>
              </a:tblPr>
              <a:tblGrid>
                <a:gridCol w="1398025">
                  <a:extLst>
                    <a:ext uri="{9D8B030D-6E8A-4147-A177-3AD203B41FA5}">
                      <a16:colId xmlns:a16="http://schemas.microsoft.com/office/drawing/2014/main" val="4280409371"/>
                    </a:ext>
                  </a:extLst>
                </a:gridCol>
                <a:gridCol w="1398025">
                  <a:extLst>
                    <a:ext uri="{9D8B030D-6E8A-4147-A177-3AD203B41FA5}">
                      <a16:colId xmlns:a16="http://schemas.microsoft.com/office/drawing/2014/main" val="1573765953"/>
                    </a:ext>
                  </a:extLst>
                </a:gridCol>
                <a:gridCol w="1398025">
                  <a:extLst>
                    <a:ext uri="{9D8B030D-6E8A-4147-A177-3AD203B41FA5}">
                      <a16:colId xmlns:a16="http://schemas.microsoft.com/office/drawing/2014/main" val="1656792331"/>
                    </a:ext>
                  </a:extLst>
                </a:gridCol>
                <a:gridCol w="1398025">
                  <a:extLst>
                    <a:ext uri="{9D8B030D-6E8A-4147-A177-3AD203B41FA5}">
                      <a16:colId xmlns:a16="http://schemas.microsoft.com/office/drawing/2014/main" val="3612827661"/>
                    </a:ext>
                  </a:extLst>
                </a:gridCol>
              </a:tblGrid>
              <a:tr h="390155">
                <a:tc>
                  <a:txBody>
                    <a:bodyPr/>
                    <a:lstStyle/>
                    <a:p>
                      <a:r>
                        <a:rPr lang="en-NL" sz="1100" dirty="0"/>
                        <a:t>Risicobereidheid per risicocategorie</a:t>
                      </a:r>
                    </a:p>
                  </a:txBody>
                  <a:tcPr/>
                </a:tc>
                <a:tc>
                  <a:txBody>
                    <a:bodyPr/>
                    <a:lstStyle/>
                    <a:p>
                      <a:r>
                        <a:rPr lang="en-NL" sz="1100"/>
                        <a:t>Laag</a:t>
                      </a:r>
                    </a:p>
                  </a:txBody>
                  <a:tcPr/>
                </a:tc>
                <a:tc>
                  <a:txBody>
                    <a:bodyPr/>
                    <a:lstStyle/>
                    <a:p>
                      <a:r>
                        <a:rPr lang="en-GB" sz="1100"/>
                        <a:t>M</a:t>
                      </a:r>
                      <a:r>
                        <a:rPr lang="en-NL" sz="1100"/>
                        <a:t>idden </a:t>
                      </a:r>
                    </a:p>
                  </a:txBody>
                  <a:tcPr/>
                </a:tc>
                <a:tc>
                  <a:txBody>
                    <a:bodyPr/>
                    <a:lstStyle/>
                    <a:p>
                      <a:r>
                        <a:rPr lang="en-NL" sz="1100"/>
                        <a:t>Hoog</a:t>
                      </a:r>
                    </a:p>
                  </a:txBody>
                  <a:tcPr/>
                </a:tc>
                <a:extLst>
                  <a:ext uri="{0D108BD9-81ED-4DB2-BD59-A6C34878D82A}">
                    <a16:rowId xmlns:a16="http://schemas.microsoft.com/office/drawing/2014/main" val="2700766372"/>
                  </a:ext>
                </a:extLst>
              </a:tr>
              <a:tr h="390155">
                <a:tc>
                  <a:txBody>
                    <a:bodyPr/>
                    <a:lstStyle/>
                    <a:p>
                      <a:r>
                        <a:rPr lang="nl-NL" sz="1100"/>
                        <a:t>Informatie</a:t>
                      </a:r>
                      <a:endParaRPr lang="en-NL" sz="1100"/>
                    </a:p>
                  </a:txBody>
                  <a:tcPr/>
                </a:tc>
                <a:tc>
                  <a:txBody>
                    <a:bodyPr/>
                    <a:lstStyle/>
                    <a:p>
                      <a:pPr algn="ctr"/>
                      <a:r>
                        <a:rPr lang="en-NL" sz="1100"/>
                        <a:t>*</a:t>
                      </a:r>
                    </a:p>
                  </a:txBody>
                  <a:tcPr/>
                </a:tc>
                <a:tc>
                  <a:txBody>
                    <a:bodyPr/>
                    <a:lstStyle/>
                    <a:p>
                      <a:pPr algn="ctr"/>
                      <a:endParaRPr lang="en-NL" sz="1100"/>
                    </a:p>
                  </a:txBody>
                  <a:tcPr/>
                </a:tc>
                <a:tc>
                  <a:txBody>
                    <a:bodyPr/>
                    <a:lstStyle/>
                    <a:p>
                      <a:pPr algn="ctr"/>
                      <a:endParaRPr lang="en-NL" sz="1100"/>
                    </a:p>
                  </a:txBody>
                  <a:tcPr/>
                </a:tc>
                <a:extLst>
                  <a:ext uri="{0D108BD9-81ED-4DB2-BD59-A6C34878D82A}">
                    <a16:rowId xmlns:a16="http://schemas.microsoft.com/office/drawing/2014/main" val="869961075"/>
                  </a:ext>
                </a:extLst>
              </a:tr>
              <a:tr h="390155">
                <a:tc>
                  <a:txBody>
                    <a:bodyPr/>
                    <a:lstStyle/>
                    <a:p>
                      <a:r>
                        <a:rPr lang="en-NL" sz="1100"/>
                        <a:t>Financieel</a:t>
                      </a:r>
                    </a:p>
                  </a:txBody>
                  <a:tcPr/>
                </a:tc>
                <a:tc>
                  <a:txBody>
                    <a:bodyPr/>
                    <a:lstStyle/>
                    <a:p>
                      <a:pPr algn="ctr"/>
                      <a:endParaRPr lang="en-NL" sz="1100"/>
                    </a:p>
                  </a:txBody>
                  <a:tcPr/>
                </a:tc>
                <a:tc>
                  <a:txBody>
                    <a:bodyPr/>
                    <a:lstStyle/>
                    <a:p>
                      <a:pPr algn="ctr"/>
                      <a:r>
                        <a:rPr lang="en-NL" sz="1100"/>
                        <a:t>*</a:t>
                      </a:r>
                    </a:p>
                  </a:txBody>
                  <a:tcPr/>
                </a:tc>
                <a:tc>
                  <a:txBody>
                    <a:bodyPr/>
                    <a:lstStyle/>
                    <a:p>
                      <a:pPr algn="ctr"/>
                      <a:endParaRPr lang="en-NL" sz="1100"/>
                    </a:p>
                  </a:txBody>
                  <a:tcPr/>
                </a:tc>
                <a:extLst>
                  <a:ext uri="{0D108BD9-81ED-4DB2-BD59-A6C34878D82A}">
                    <a16:rowId xmlns:a16="http://schemas.microsoft.com/office/drawing/2014/main" val="485489511"/>
                  </a:ext>
                </a:extLst>
              </a:tr>
              <a:tr h="390155">
                <a:tc>
                  <a:txBody>
                    <a:bodyPr/>
                    <a:lstStyle/>
                    <a:p>
                      <a:r>
                        <a:rPr lang="en-NL" sz="1100"/>
                        <a:t>Reputatie</a:t>
                      </a:r>
                    </a:p>
                  </a:txBody>
                  <a:tcPr/>
                </a:tc>
                <a:tc>
                  <a:txBody>
                    <a:bodyPr/>
                    <a:lstStyle/>
                    <a:p>
                      <a:pPr algn="ctr"/>
                      <a:endParaRPr lang="en-NL" sz="1100"/>
                    </a:p>
                  </a:txBody>
                  <a:tcPr/>
                </a:tc>
                <a:tc>
                  <a:txBody>
                    <a:bodyPr/>
                    <a:lstStyle/>
                    <a:p>
                      <a:pPr algn="ctr"/>
                      <a:endParaRPr lang="en-NL" sz="1100"/>
                    </a:p>
                    <a:p>
                      <a:pPr algn="ctr"/>
                      <a:r>
                        <a:rPr lang="en-NL" sz="1100"/>
                        <a:t>*</a:t>
                      </a:r>
                    </a:p>
                  </a:txBody>
                  <a:tcPr/>
                </a:tc>
                <a:tc>
                  <a:txBody>
                    <a:bodyPr/>
                    <a:lstStyle/>
                    <a:p>
                      <a:pPr algn="ctr"/>
                      <a:endParaRPr lang="en-NL" sz="1100"/>
                    </a:p>
                  </a:txBody>
                  <a:tcPr/>
                </a:tc>
                <a:extLst>
                  <a:ext uri="{0D108BD9-81ED-4DB2-BD59-A6C34878D82A}">
                    <a16:rowId xmlns:a16="http://schemas.microsoft.com/office/drawing/2014/main" val="2747498134"/>
                  </a:ext>
                </a:extLst>
              </a:tr>
              <a:tr h="390155">
                <a:tc>
                  <a:txBody>
                    <a:bodyPr/>
                    <a:lstStyle/>
                    <a:p>
                      <a:r>
                        <a:rPr lang="en-NL" sz="1100"/>
                        <a:t>Compliance</a:t>
                      </a:r>
                    </a:p>
                  </a:txBody>
                  <a:tcPr/>
                </a:tc>
                <a:tc>
                  <a:txBody>
                    <a:bodyPr/>
                    <a:lstStyle/>
                    <a:p>
                      <a:pPr algn="ctr"/>
                      <a:r>
                        <a:rPr lang="en-NL" sz="1100"/>
                        <a:t>*</a:t>
                      </a:r>
                    </a:p>
                  </a:txBody>
                  <a:tcPr/>
                </a:tc>
                <a:tc>
                  <a:txBody>
                    <a:bodyPr/>
                    <a:lstStyle/>
                    <a:p>
                      <a:pPr algn="ctr"/>
                      <a:endParaRPr lang="en-NL" sz="1100"/>
                    </a:p>
                  </a:txBody>
                  <a:tcPr/>
                </a:tc>
                <a:tc>
                  <a:txBody>
                    <a:bodyPr/>
                    <a:lstStyle/>
                    <a:p>
                      <a:pPr algn="ctr"/>
                      <a:endParaRPr lang="en-NL" sz="1100" dirty="0"/>
                    </a:p>
                  </a:txBody>
                  <a:tcPr/>
                </a:tc>
                <a:extLst>
                  <a:ext uri="{0D108BD9-81ED-4DB2-BD59-A6C34878D82A}">
                    <a16:rowId xmlns:a16="http://schemas.microsoft.com/office/drawing/2014/main" val="121946754"/>
                  </a:ext>
                </a:extLst>
              </a:tr>
            </a:tbl>
          </a:graphicData>
        </a:graphic>
      </p:graphicFrame>
      <p:graphicFrame>
        <p:nvGraphicFramePr>
          <p:cNvPr id="4" name="Table 3">
            <a:extLst>
              <a:ext uri="{FF2B5EF4-FFF2-40B4-BE49-F238E27FC236}">
                <a16:creationId xmlns:a16="http://schemas.microsoft.com/office/drawing/2014/main" id="{226FA7A2-E70A-1DAC-6402-3B4DB637F68B}"/>
              </a:ext>
            </a:extLst>
          </p:cNvPr>
          <p:cNvGraphicFramePr>
            <a:graphicFrameLocks noGrp="1"/>
          </p:cNvGraphicFramePr>
          <p:nvPr>
            <p:extLst>
              <p:ext uri="{D42A27DB-BD31-4B8C-83A1-F6EECF244321}">
                <p14:modId xmlns:p14="http://schemas.microsoft.com/office/powerpoint/2010/main" val="2532866034"/>
              </p:ext>
            </p:extLst>
          </p:nvPr>
        </p:nvGraphicFramePr>
        <p:xfrm>
          <a:off x="6149391" y="1405095"/>
          <a:ext cx="5592100" cy="2301240"/>
        </p:xfrm>
        <a:graphic>
          <a:graphicData uri="http://schemas.openxmlformats.org/drawingml/2006/table">
            <a:tbl>
              <a:tblPr firstRow="1" bandRow="1">
                <a:tableStyleId>{21E4AEA4-8DFA-4A89-87EB-49C32662AFE0}</a:tableStyleId>
              </a:tblPr>
              <a:tblGrid>
                <a:gridCol w="1398025">
                  <a:extLst>
                    <a:ext uri="{9D8B030D-6E8A-4147-A177-3AD203B41FA5}">
                      <a16:colId xmlns:a16="http://schemas.microsoft.com/office/drawing/2014/main" val="4280409371"/>
                    </a:ext>
                  </a:extLst>
                </a:gridCol>
                <a:gridCol w="1398025">
                  <a:extLst>
                    <a:ext uri="{9D8B030D-6E8A-4147-A177-3AD203B41FA5}">
                      <a16:colId xmlns:a16="http://schemas.microsoft.com/office/drawing/2014/main" val="1573765953"/>
                    </a:ext>
                  </a:extLst>
                </a:gridCol>
                <a:gridCol w="1398025">
                  <a:extLst>
                    <a:ext uri="{9D8B030D-6E8A-4147-A177-3AD203B41FA5}">
                      <a16:colId xmlns:a16="http://schemas.microsoft.com/office/drawing/2014/main" val="1656792331"/>
                    </a:ext>
                  </a:extLst>
                </a:gridCol>
                <a:gridCol w="1398025">
                  <a:extLst>
                    <a:ext uri="{9D8B030D-6E8A-4147-A177-3AD203B41FA5}">
                      <a16:colId xmlns:a16="http://schemas.microsoft.com/office/drawing/2014/main" val="3612827661"/>
                    </a:ext>
                  </a:extLst>
                </a:gridCol>
              </a:tblGrid>
              <a:tr h="390155">
                <a:tc>
                  <a:txBody>
                    <a:bodyPr/>
                    <a:lstStyle/>
                    <a:p>
                      <a:r>
                        <a:rPr lang="en-NL" sz="1100" dirty="0"/>
                        <a:t>Risicobereidheid per doelstelling</a:t>
                      </a:r>
                    </a:p>
                  </a:txBody>
                  <a:tcPr/>
                </a:tc>
                <a:tc>
                  <a:txBody>
                    <a:bodyPr/>
                    <a:lstStyle/>
                    <a:p>
                      <a:r>
                        <a:rPr lang="en-NL" sz="1100"/>
                        <a:t>Laag</a:t>
                      </a:r>
                    </a:p>
                  </a:txBody>
                  <a:tcPr/>
                </a:tc>
                <a:tc>
                  <a:txBody>
                    <a:bodyPr/>
                    <a:lstStyle/>
                    <a:p>
                      <a:r>
                        <a:rPr lang="en-GB" sz="1100"/>
                        <a:t>M</a:t>
                      </a:r>
                      <a:r>
                        <a:rPr lang="en-NL" sz="1100"/>
                        <a:t>idden </a:t>
                      </a:r>
                    </a:p>
                  </a:txBody>
                  <a:tcPr/>
                </a:tc>
                <a:tc>
                  <a:txBody>
                    <a:bodyPr/>
                    <a:lstStyle/>
                    <a:p>
                      <a:r>
                        <a:rPr lang="en-NL" sz="1100"/>
                        <a:t>Hoog</a:t>
                      </a:r>
                    </a:p>
                  </a:txBody>
                  <a:tcPr/>
                </a:tc>
                <a:extLst>
                  <a:ext uri="{0D108BD9-81ED-4DB2-BD59-A6C34878D82A}">
                    <a16:rowId xmlns:a16="http://schemas.microsoft.com/office/drawing/2014/main" val="2700766372"/>
                  </a:ext>
                </a:extLst>
              </a:tr>
              <a:tr h="390155">
                <a:tc>
                  <a:txBody>
                    <a:bodyPr/>
                    <a:lstStyle/>
                    <a:p>
                      <a:r>
                        <a:rPr lang="nl-NL" sz="1100" dirty="0"/>
                        <a:t>Veilige werk- en studieomgeving</a:t>
                      </a:r>
                      <a:endParaRPr lang="en-NL" sz="1100" dirty="0"/>
                    </a:p>
                  </a:txBody>
                  <a:tcPr/>
                </a:tc>
                <a:tc>
                  <a:txBody>
                    <a:bodyPr/>
                    <a:lstStyle/>
                    <a:p>
                      <a:pPr algn="ctr"/>
                      <a:r>
                        <a:rPr lang="en-NL" sz="1100"/>
                        <a:t>*</a:t>
                      </a:r>
                    </a:p>
                  </a:txBody>
                  <a:tcPr/>
                </a:tc>
                <a:tc>
                  <a:txBody>
                    <a:bodyPr/>
                    <a:lstStyle/>
                    <a:p>
                      <a:pPr algn="ctr"/>
                      <a:endParaRPr lang="en-NL" sz="1100"/>
                    </a:p>
                  </a:txBody>
                  <a:tcPr/>
                </a:tc>
                <a:tc>
                  <a:txBody>
                    <a:bodyPr/>
                    <a:lstStyle/>
                    <a:p>
                      <a:pPr algn="ctr"/>
                      <a:endParaRPr lang="en-NL" sz="1100"/>
                    </a:p>
                  </a:txBody>
                  <a:tcPr/>
                </a:tc>
                <a:extLst>
                  <a:ext uri="{0D108BD9-81ED-4DB2-BD59-A6C34878D82A}">
                    <a16:rowId xmlns:a16="http://schemas.microsoft.com/office/drawing/2014/main" val="869961075"/>
                  </a:ext>
                </a:extLst>
              </a:tr>
              <a:tr h="390155">
                <a:tc>
                  <a:txBody>
                    <a:bodyPr/>
                    <a:lstStyle/>
                    <a:p>
                      <a:r>
                        <a:rPr lang="en-NL" sz="1100" dirty="0"/>
                        <a:t>Financieel stabiele instelling zijn</a:t>
                      </a:r>
                    </a:p>
                  </a:txBody>
                  <a:tcPr/>
                </a:tc>
                <a:tc>
                  <a:txBody>
                    <a:bodyPr/>
                    <a:lstStyle/>
                    <a:p>
                      <a:pPr algn="ctr"/>
                      <a:endParaRPr lang="en-NL" sz="1100"/>
                    </a:p>
                  </a:txBody>
                  <a:tcPr/>
                </a:tc>
                <a:tc>
                  <a:txBody>
                    <a:bodyPr/>
                    <a:lstStyle/>
                    <a:p>
                      <a:pPr algn="ctr"/>
                      <a:r>
                        <a:rPr lang="en-NL" sz="1100"/>
                        <a:t>*</a:t>
                      </a:r>
                    </a:p>
                  </a:txBody>
                  <a:tcPr/>
                </a:tc>
                <a:tc>
                  <a:txBody>
                    <a:bodyPr/>
                    <a:lstStyle/>
                    <a:p>
                      <a:pPr algn="ctr"/>
                      <a:endParaRPr lang="en-NL" sz="1100"/>
                    </a:p>
                  </a:txBody>
                  <a:tcPr/>
                </a:tc>
                <a:extLst>
                  <a:ext uri="{0D108BD9-81ED-4DB2-BD59-A6C34878D82A}">
                    <a16:rowId xmlns:a16="http://schemas.microsoft.com/office/drawing/2014/main" val="485489511"/>
                  </a:ext>
                </a:extLst>
              </a:tr>
              <a:tr h="390155">
                <a:tc>
                  <a:txBody>
                    <a:bodyPr/>
                    <a:lstStyle/>
                    <a:p>
                      <a:r>
                        <a:rPr lang="en-NL" sz="1100" dirty="0"/>
                        <a:t>Reputatie van beste onderwijs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100" dirty="0"/>
                        <a:t>*</a:t>
                      </a:r>
                    </a:p>
                    <a:p>
                      <a:pPr algn="ctr"/>
                      <a:endParaRPr lang="en-NL" sz="1100" dirty="0"/>
                    </a:p>
                  </a:txBody>
                  <a:tcPr/>
                </a:tc>
                <a:tc>
                  <a:txBody>
                    <a:bodyPr/>
                    <a:lstStyle/>
                    <a:p>
                      <a:pPr algn="ctr"/>
                      <a:endParaRPr lang="en-NL" sz="1100" dirty="0"/>
                    </a:p>
                  </a:txBody>
                  <a:tcPr/>
                </a:tc>
                <a:tc>
                  <a:txBody>
                    <a:bodyPr/>
                    <a:lstStyle/>
                    <a:p>
                      <a:pPr algn="ctr"/>
                      <a:endParaRPr lang="en-NL" sz="1100"/>
                    </a:p>
                  </a:txBody>
                  <a:tcPr/>
                </a:tc>
                <a:extLst>
                  <a:ext uri="{0D108BD9-81ED-4DB2-BD59-A6C34878D82A}">
                    <a16:rowId xmlns:a16="http://schemas.microsoft.com/office/drawing/2014/main" val="2747498134"/>
                  </a:ext>
                </a:extLst>
              </a:tr>
              <a:tr h="390155">
                <a:tc>
                  <a:txBody>
                    <a:bodyPr/>
                    <a:lstStyle/>
                    <a:p>
                      <a:r>
                        <a:rPr lang="en-NL" sz="1100" dirty="0"/>
                        <a:t>Internationale samenwerkingen versterken</a:t>
                      </a:r>
                    </a:p>
                  </a:txBody>
                  <a:tcPr/>
                </a:tc>
                <a:tc>
                  <a:txBody>
                    <a:bodyPr/>
                    <a:lstStyle/>
                    <a:p>
                      <a:pPr algn="ctr"/>
                      <a:endParaRPr lang="en-NL" sz="1100" dirty="0"/>
                    </a:p>
                  </a:txBody>
                  <a:tcPr/>
                </a:tc>
                <a:tc>
                  <a:txBody>
                    <a:bodyPr/>
                    <a:lstStyle/>
                    <a:p>
                      <a:pPr algn="ctr"/>
                      <a:r>
                        <a:rPr lang="en-NL" sz="1100" dirty="0"/>
                        <a:t>*</a:t>
                      </a:r>
                    </a:p>
                  </a:txBody>
                  <a:tcPr/>
                </a:tc>
                <a:tc>
                  <a:txBody>
                    <a:bodyPr/>
                    <a:lstStyle/>
                    <a:p>
                      <a:pPr algn="ctr"/>
                      <a:endParaRPr lang="en-NL" sz="1100" dirty="0"/>
                    </a:p>
                  </a:txBody>
                  <a:tcPr/>
                </a:tc>
                <a:extLst>
                  <a:ext uri="{0D108BD9-81ED-4DB2-BD59-A6C34878D82A}">
                    <a16:rowId xmlns:a16="http://schemas.microsoft.com/office/drawing/2014/main" val="121946754"/>
                  </a:ext>
                </a:extLst>
              </a:tr>
            </a:tbl>
          </a:graphicData>
        </a:graphic>
      </p:graphicFrame>
    </p:spTree>
    <p:extLst>
      <p:ext uri="{BB962C8B-B14F-4D97-AF65-F5344CB8AC3E}">
        <p14:creationId xmlns:p14="http://schemas.microsoft.com/office/powerpoint/2010/main" val="1457377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77E41F-39F1-C442-3F54-F09CD2E98E1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Actie 6:</a:t>
            </a:r>
          </a:p>
        </p:txBody>
      </p:sp>
      <p:sp>
        <p:nvSpPr>
          <p:cNvPr id="3" name="Content Placeholder 2">
            <a:extLst>
              <a:ext uri="{FF2B5EF4-FFF2-40B4-BE49-F238E27FC236}">
                <a16:creationId xmlns:a16="http://schemas.microsoft.com/office/drawing/2014/main" id="{F424040F-CFEA-7DD5-22F8-8E17472740C1}"/>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rPr>
              <a:t>Kies opties per risico scenario</a:t>
            </a:r>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0E09D037-31CD-2F79-F825-8A5BDCED9042}"/>
              </a:ext>
            </a:extLst>
          </p:cNvPr>
          <p:cNvGraphicFramePr>
            <a:graphicFrameLocks noGrp="1"/>
          </p:cNvGraphicFramePr>
          <p:nvPr>
            <p:extLst>
              <p:ext uri="{D42A27DB-BD31-4B8C-83A1-F6EECF244321}">
                <p14:modId xmlns:p14="http://schemas.microsoft.com/office/powerpoint/2010/main" val="3356227943"/>
              </p:ext>
            </p:extLst>
          </p:nvPr>
        </p:nvGraphicFramePr>
        <p:xfrm>
          <a:off x="320040" y="3149802"/>
          <a:ext cx="11548876" cy="2553696"/>
        </p:xfrm>
        <a:graphic>
          <a:graphicData uri="http://schemas.openxmlformats.org/drawingml/2006/table">
            <a:tbl>
              <a:tblPr firstRow="1" bandRow="1"/>
              <a:tblGrid>
                <a:gridCol w="1149337">
                  <a:extLst>
                    <a:ext uri="{9D8B030D-6E8A-4147-A177-3AD203B41FA5}">
                      <a16:colId xmlns:a16="http://schemas.microsoft.com/office/drawing/2014/main" val="471820642"/>
                    </a:ext>
                  </a:extLst>
                </a:gridCol>
                <a:gridCol w="803760">
                  <a:extLst>
                    <a:ext uri="{9D8B030D-6E8A-4147-A177-3AD203B41FA5}">
                      <a16:colId xmlns:a16="http://schemas.microsoft.com/office/drawing/2014/main" val="4047453697"/>
                    </a:ext>
                  </a:extLst>
                </a:gridCol>
                <a:gridCol w="1565394">
                  <a:extLst>
                    <a:ext uri="{9D8B030D-6E8A-4147-A177-3AD203B41FA5}">
                      <a16:colId xmlns:a16="http://schemas.microsoft.com/office/drawing/2014/main" val="169913039"/>
                    </a:ext>
                  </a:extLst>
                </a:gridCol>
                <a:gridCol w="1315306">
                  <a:extLst>
                    <a:ext uri="{9D8B030D-6E8A-4147-A177-3AD203B41FA5}">
                      <a16:colId xmlns:a16="http://schemas.microsoft.com/office/drawing/2014/main" val="1788840358"/>
                    </a:ext>
                  </a:extLst>
                </a:gridCol>
                <a:gridCol w="1376690">
                  <a:extLst>
                    <a:ext uri="{9D8B030D-6E8A-4147-A177-3AD203B41FA5}">
                      <a16:colId xmlns:a16="http://schemas.microsoft.com/office/drawing/2014/main" val="3744047163"/>
                    </a:ext>
                  </a:extLst>
                </a:gridCol>
                <a:gridCol w="1190261">
                  <a:extLst>
                    <a:ext uri="{9D8B030D-6E8A-4147-A177-3AD203B41FA5}">
                      <a16:colId xmlns:a16="http://schemas.microsoft.com/office/drawing/2014/main" val="1299837416"/>
                    </a:ext>
                  </a:extLst>
                </a:gridCol>
                <a:gridCol w="4148128">
                  <a:extLst>
                    <a:ext uri="{9D8B030D-6E8A-4147-A177-3AD203B41FA5}">
                      <a16:colId xmlns:a16="http://schemas.microsoft.com/office/drawing/2014/main" val="1034696046"/>
                    </a:ext>
                  </a:extLst>
                </a:gridCol>
              </a:tblGrid>
              <a:tr h="498369">
                <a:tc>
                  <a:txBody>
                    <a:bodyPr/>
                    <a:lstStyle/>
                    <a:p>
                      <a:pPr algn="l" fontAlgn="b"/>
                      <a:r>
                        <a:rPr lang="en-GB" sz="1400" b="1" i="0" u="none" strike="noStrike">
                          <a:solidFill>
                            <a:srgbClr val="000000"/>
                          </a:solidFill>
                          <a:effectLst/>
                          <a:latin typeface="Calibri" panose="020F0502020204030204" pitchFamily="34" charset="0"/>
                        </a:rPr>
                        <a:t>kroonjuweel </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a:solidFill>
                            <a:srgbClr val="000000"/>
                          </a:solidFill>
                          <a:effectLst/>
                          <a:latin typeface="Calibri" panose="020F0502020204030204" pitchFamily="34" charset="0"/>
                        </a:rPr>
                        <a:t>Scenario</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a:solidFill>
                            <a:srgbClr val="000000"/>
                          </a:solidFill>
                          <a:effectLst/>
                          <a:latin typeface="Calibri" panose="020F0502020204030204" pitchFamily="34" charset="0"/>
                        </a:rPr>
                        <a:t>Kans</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a:solidFill>
                            <a:srgbClr val="000000"/>
                          </a:solidFill>
                          <a:effectLst/>
                          <a:latin typeface="Calibri" panose="020F0502020204030204" pitchFamily="34" charset="0"/>
                        </a:rPr>
                        <a:t>Impact</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a:solidFill>
                            <a:srgbClr val="000000"/>
                          </a:solidFill>
                          <a:effectLst/>
                          <a:latin typeface="Calibri" panose="020F0502020204030204" pitchFamily="34" charset="0"/>
                        </a:rPr>
                        <a:t>risicobereidheid</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a:solidFill>
                            <a:srgbClr val="000000"/>
                          </a:solidFill>
                          <a:effectLst/>
                          <a:latin typeface="Calibri" panose="020F0502020204030204" pitchFamily="34" charset="0"/>
                        </a:rPr>
                        <a:t>Geadviseerde actie:</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400" b="1" i="0" u="none" strike="noStrike">
                          <a:solidFill>
                            <a:srgbClr val="000000"/>
                          </a:solidFill>
                          <a:effectLst/>
                          <a:latin typeface="Calibri" panose="020F0502020204030204" pitchFamily="34" charset="0"/>
                        </a:rPr>
                        <a:t>toelichting</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71439467"/>
                  </a:ext>
                </a:extLst>
              </a:tr>
              <a:tr h="280110">
                <a:tc>
                  <a:txBody>
                    <a:bodyPr/>
                    <a:lstStyle/>
                    <a:p>
                      <a:pPr algn="l" fontAlgn="b"/>
                      <a:r>
                        <a:rPr lang="en-NL" sz="1400" b="1" i="0" u="none" strike="noStrike">
                          <a:solidFill>
                            <a:srgbClr val="000000"/>
                          </a:solidFill>
                          <a:effectLst/>
                          <a:latin typeface="Calibri" panose="020F0502020204030204" pitchFamily="34" charset="0"/>
                        </a:rPr>
                        <a:t> </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NL" sz="1400" b="1" i="0" u="none" strike="noStrike">
                          <a:solidFill>
                            <a:srgbClr val="000000"/>
                          </a:solidFill>
                          <a:effectLst/>
                          <a:latin typeface="Calibri" panose="020F0502020204030204" pitchFamily="34" charset="0"/>
                        </a:rPr>
                        <a:t> </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NL" sz="1400" b="1" i="0" u="none" strike="noStrike">
                          <a:solidFill>
                            <a:srgbClr val="000000"/>
                          </a:solidFill>
                          <a:effectLst/>
                          <a:latin typeface="Calibri" panose="020F0502020204030204" pitchFamily="34" charset="0"/>
                        </a:rPr>
                        <a:t> </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NL" sz="1400" b="0" i="0" u="none" strike="noStrike">
                          <a:solidFill>
                            <a:srgbClr val="000000"/>
                          </a:solidFill>
                          <a:effectLst/>
                          <a:latin typeface="Calibri" panose="020F0502020204030204" pitchFamily="34" charset="0"/>
                        </a:rPr>
                        <a:t> </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NL" sz="1400" b="0" i="0" u="none" strike="noStrike">
                          <a:solidFill>
                            <a:srgbClr val="000000"/>
                          </a:solidFill>
                          <a:effectLst/>
                          <a:latin typeface="Calibri" panose="020F0502020204030204" pitchFamily="34" charset="0"/>
                        </a:rPr>
                        <a:t> </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NL" sz="1400" b="0" i="0" u="none" strike="noStrike">
                          <a:solidFill>
                            <a:srgbClr val="000000"/>
                          </a:solidFill>
                          <a:effectLst/>
                          <a:latin typeface="Calibri" panose="020F0502020204030204" pitchFamily="34" charset="0"/>
                        </a:rPr>
                        <a:t> </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NL" sz="1400" b="0" i="0" u="none" strike="noStrike">
                          <a:solidFill>
                            <a:srgbClr val="000000"/>
                          </a:solidFill>
                          <a:effectLst/>
                          <a:latin typeface="Calibri" panose="020F0502020204030204" pitchFamily="34" charset="0"/>
                        </a:rPr>
                        <a:t> </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687785"/>
                  </a:ext>
                </a:extLst>
              </a:tr>
              <a:tr h="498369">
                <a:tc>
                  <a:txBody>
                    <a:bodyPr/>
                    <a:lstStyle/>
                    <a:p>
                      <a:pPr algn="ctr" fontAlgn="b"/>
                      <a:r>
                        <a:rPr lang="en-NL" sz="1400" b="0" i="0" u="none" strike="noStrike">
                          <a:solidFill>
                            <a:srgbClr val="000000"/>
                          </a:solidFill>
                          <a:effectLst/>
                          <a:latin typeface="Calibri" panose="020F0502020204030204" pitchFamily="34" charset="0"/>
                        </a:rPr>
                        <a:t>1</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L" sz="1400" b="0" i="0" u="none" strike="noStrike">
                          <a:solidFill>
                            <a:srgbClr val="000000"/>
                          </a:solidFill>
                          <a:effectLst/>
                          <a:latin typeface="Calibri" panose="020F0502020204030204" pitchFamily="34" charset="0"/>
                        </a:rPr>
                        <a:t>1</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ED7D31"/>
                          </a:solidFill>
                          <a:effectLst/>
                          <a:latin typeface="Calibri" panose="020F0502020204030204" pitchFamily="34" charset="0"/>
                        </a:rPr>
                        <a:t>Waarschijnlijk -4-</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00B050"/>
                          </a:solidFill>
                          <a:effectLst/>
                          <a:latin typeface="Calibri" panose="020F0502020204030204" pitchFamily="34" charset="0"/>
                        </a:rPr>
                        <a:t>Minimaal -1-</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hoog</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Accepteren</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Situatie monitoren en indien wet- en regelgeving verandert opnieuw risicobeoordeling uitvoeren.</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659848"/>
                  </a:ext>
                </a:extLst>
              </a:tr>
              <a:tr h="498369">
                <a:tc>
                  <a:txBody>
                    <a:bodyPr/>
                    <a:lstStyle/>
                    <a:p>
                      <a:pPr algn="ctr" fontAlgn="b"/>
                      <a:r>
                        <a:rPr lang="en-NL" sz="1400" b="0" i="0" u="none" strike="noStrike">
                          <a:solidFill>
                            <a:srgbClr val="000000"/>
                          </a:solidFill>
                          <a:effectLst/>
                          <a:latin typeface="Calibri" panose="020F0502020204030204" pitchFamily="34" charset="0"/>
                        </a:rPr>
                        <a:t>1</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L" sz="1400" b="0" i="0" u="none" strike="noStrike">
                          <a:solidFill>
                            <a:srgbClr val="000000"/>
                          </a:solidFill>
                          <a:effectLst/>
                          <a:latin typeface="Calibri" panose="020F0502020204030204" pitchFamily="34" charset="0"/>
                        </a:rPr>
                        <a:t>2</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FF0000"/>
                          </a:solidFill>
                          <a:effectLst/>
                          <a:latin typeface="Calibri" panose="020F0502020204030204" pitchFamily="34" charset="0"/>
                        </a:rPr>
                        <a:t>Zeer waarschijnlijk -5-</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ED7D31"/>
                          </a:solidFill>
                          <a:effectLst/>
                          <a:latin typeface="Calibri" panose="020F0502020204030204" pitchFamily="34" charset="0"/>
                        </a:rPr>
                        <a:t>Kritiek -4-</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laag</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Mitigeren</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Zo snel mogelijk beoordelen welke maatregelen nodig zijn en projectplan opstellen.</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816007"/>
                  </a:ext>
                </a:extLst>
              </a:tr>
              <a:tr h="280110">
                <a:tc>
                  <a:txBody>
                    <a:bodyPr/>
                    <a:lstStyle/>
                    <a:p>
                      <a:pPr algn="ctr" fontAlgn="ctr"/>
                      <a:r>
                        <a:rPr lang="en-NL" sz="1400" b="0" i="0" u="none" strike="noStrike">
                          <a:solidFill>
                            <a:srgbClr val="000000"/>
                          </a:solidFill>
                          <a:effectLst/>
                          <a:latin typeface="Calibri" panose="020F0502020204030204" pitchFamily="34" charset="0"/>
                        </a:rPr>
                        <a:t>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L" sz="1400" b="0" i="0" u="none" strike="noStrike">
                          <a:solidFill>
                            <a:srgbClr val="000000"/>
                          </a:solidFill>
                          <a:effectLst/>
                          <a:latin typeface="Calibri" panose="020F0502020204030204" pitchFamily="34" charset="0"/>
                        </a:rPr>
                        <a:t>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FFC000"/>
                          </a:solidFill>
                          <a:effectLst/>
                          <a:latin typeface="Calibri" panose="020F0502020204030204" pitchFamily="34" charset="0"/>
                        </a:rPr>
                        <a:t>Mogelijk -3-</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00B050"/>
                          </a:solidFill>
                          <a:effectLst/>
                          <a:latin typeface="Calibri" panose="020F0502020204030204" pitchFamily="34" charset="0"/>
                        </a:rPr>
                        <a:t>Minimaal -1-</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hoog</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Accepteren</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Situatie monitoren.</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00035"/>
                  </a:ext>
                </a:extLst>
              </a:tr>
              <a:tr h="498369">
                <a:tc>
                  <a:txBody>
                    <a:bodyPr/>
                    <a:lstStyle/>
                    <a:p>
                      <a:pPr algn="ctr" fontAlgn="ctr"/>
                      <a:r>
                        <a:rPr lang="en-NL" sz="1400" b="0" i="0" u="none" strike="noStrike">
                          <a:solidFill>
                            <a:srgbClr val="000000"/>
                          </a:solidFill>
                          <a:effectLst/>
                          <a:latin typeface="Calibri" panose="020F0502020204030204" pitchFamily="34" charset="0"/>
                        </a:rPr>
                        <a:t>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L" sz="1400" b="0" i="0" u="none" strike="noStrike">
                          <a:solidFill>
                            <a:srgbClr val="000000"/>
                          </a:solidFill>
                          <a:effectLst/>
                          <a:latin typeface="Calibri" panose="020F0502020204030204" pitchFamily="34" charset="0"/>
                        </a:rPr>
                        <a:t>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ED7D31"/>
                          </a:solidFill>
                          <a:effectLst/>
                          <a:latin typeface="Calibri" panose="020F0502020204030204" pitchFamily="34" charset="0"/>
                        </a:rPr>
                        <a:t>Waarschijnlijk -4-</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a:solidFill>
                            <a:srgbClr val="FF0000"/>
                          </a:solidFill>
                          <a:effectLst/>
                          <a:latin typeface="Calibri" panose="020F0502020204030204" pitchFamily="34" charset="0"/>
                        </a:rPr>
                        <a:t>Catastrofaal -5-</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laag</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Mitigeren</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Zo snel mogelijk beoordelen welke maatregelen nodig zijn en projectplan opstellen.</a:t>
                      </a:r>
                    </a:p>
                  </a:txBody>
                  <a:tcPr marL="9468" marR="9468" marT="94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404063"/>
                  </a:ext>
                </a:extLst>
              </a:tr>
            </a:tbl>
          </a:graphicData>
        </a:graphic>
      </p:graphicFrame>
    </p:spTree>
    <p:extLst>
      <p:ext uri="{BB962C8B-B14F-4D97-AF65-F5344CB8AC3E}">
        <p14:creationId xmlns:p14="http://schemas.microsoft.com/office/powerpoint/2010/main" val="390004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90C4ECA-AD87-5CE6-0869-1B344B10B8A6}"/>
              </a:ext>
            </a:extLst>
          </p:cNvPr>
          <p:cNvSpPr>
            <a:spLocks noGrp="1"/>
          </p:cNvSpPr>
          <p:nvPr>
            <p:ph type="body" sz="quarter" idx="14"/>
          </p:nvPr>
        </p:nvSpPr>
        <p:spPr/>
        <p:txBody>
          <a:bodyPr/>
          <a:lstStyle/>
          <a:p>
            <a:r>
              <a:rPr lang="en-GB"/>
              <a:t> </a:t>
            </a:r>
          </a:p>
        </p:txBody>
      </p:sp>
      <p:sp>
        <p:nvSpPr>
          <p:cNvPr id="10" name="Tijdelijke aanduiding voor tekst 9">
            <a:extLst>
              <a:ext uri="{FF2B5EF4-FFF2-40B4-BE49-F238E27FC236}">
                <a16:creationId xmlns:a16="http://schemas.microsoft.com/office/drawing/2014/main" id="{4C58A427-B6BE-9F2E-8A64-7B72ECB12373}"/>
              </a:ext>
            </a:extLst>
          </p:cNvPr>
          <p:cNvSpPr>
            <a:spLocks noGrp="1"/>
          </p:cNvSpPr>
          <p:nvPr>
            <p:ph type="body" sz="quarter" idx="18"/>
          </p:nvPr>
        </p:nvSpPr>
        <p:spPr/>
        <p:txBody>
          <a:bodyPr/>
          <a:lstStyle/>
          <a:p>
            <a:r>
              <a:rPr lang="en-GB"/>
              <a:t> </a:t>
            </a:r>
          </a:p>
        </p:txBody>
      </p:sp>
      <p:sp>
        <p:nvSpPr>
          <p:cNvPr id="28" name="Titel 27">
            <a:extLst>
              <a:ext uri="{FF2B5EF4-FFF2-40B4-BE49-F238E27FC236}">
                <a16:creationId xmlns:a16="http://schemas.microsoft.com/office/drawing/2014/main" id="{F581A5BE-1C42-79D2-8BF7-87C736242799}"/>
              </a:ext>
            </a:extLst>
          </p:cNvPr>
          <p:cNvSpPr>
            <a:spLocks noGrp="1"/>
          </p:cNvSpPr>
          <p:nvPr>
            <p:ph type="title"/>
          </p:nvPr>
        </p:nvSpPr>
        <p:spPr>
          <a:xfrm>
            <a:off x="865163" y="722313"/>
            <a:ext cx="10606838" cy="342211"/>
          </a:xfrm>
        </p:spPr>
        <p:txBody>
          <a:bodyPr/>
          <a:lstStyle/>
          <a:p>
            <a:r>
              <a:rPr lang="en-GB" dirty="0" err="1">
                <a:solidFill>
                  <a:schemeClr val="tx1"/>
                </a:solidFill>
              </a:rPr>
              <a:t>Spraakverwarring</a:t>
            </a:r>
            <a:endParaRPr lang="en-GB" dirty="0">
              <a:solidFill>
                <a:schemeClr val="tx1"/>
              </a:solidFill>
            </a:endParaRPr>
          </a:p>
        </p:txBody>
      </p:sp>
      <p:graphicFrame>
        <p:nvGraphicFramePr>
          <p:cNvPr id="2" name="Diagram 1">
            <a:extLst>
              <a:ext uri="{FF2B5EF4-FFF2-40B4-BE49-F238E27FC236}">
                <a16:creationId xmlns:a16="http://schemas.microsoft.com/office/drawing/2014/main" id="{A74C8AA0-3262-8E94-45FF-E36416A167AD}"/>
              </a:ext>
            </a:extLst>
          </p:cNvPr>
          <p:cNvGraphicFramePr/>
          <p:nvPr/>
        </p:nvGraphicFramePr>
        <p:xfrm>
          <a:off x="865163" y="2080780"/>
          <a:ext cx="10085560" cy="2696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664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jdelijke aanduiding voor tekst 24">
            <a:extLst>
              <a:ext uri="{FF2B5EF4-FFF2-40B4-BE49-F238E27FC236}">
                <a16:creationId xmlns:a16="http://schemas.microsoft.com/office/drawing/2014/main" id="{42F2F530-2B54-660A-C2B5-225AB22A3991}"/>
              </a:ext>
            </a:extLst>
          </p:cNvPr>
          <p:cNvSpPr>
            <a:spLocks noGrp="1"/>
          </p:cNvSpPr>
          <p:nvPr>
            <p:ph type="body" sz="quarter" idx="15"/>
          </p:nvPr>
        </p:nvSpPr>
        <p:spPr/>
        <p:txBody>
          <a:bodyPr/>
          <a:lstStyle/>
          <a:p>
            <a:r>
              <a:rPr lang="en-GB"/>
              <a:t> </a:t>
            </a:r>
          </a:p>
        </p:txBody>
      </p:sp>
      <p:sp>
        <p:nvSpPr>
          <p:cNvPr id="14" name="Tijdelijke aanduiding voor tekst 13">
            <a:extLst>
              <a:ext uri="{FF2B5EF4-FFF2-40B4-BE49-F238E27FC236}">
                <a16:creationId xmlns:a16="http://schemas.microsoft.com/office/drawing/2014/main" id="{F0D674F3-31B6-0ED0-DB3E-27471EFCF12E}"/>
              </a:ext>
            </a:extLst>
          </p:cNvPr>
          <p:cNvSpPr>
            <a:spLocks noGrp="1"/>
          </p:cNvSpPr>
          <p:nvPr>
            <p:ph type="body" sz="quarter" idx="18"/>
          </p:nvPr>
        </p:nvSpPr>
        <p:spPr/>
        <p:txBody>
          <a:bodyPr/>
          <a:lstStyle/>
          <a:p>
            <a:r>
              <a:rPr lang="en-GB"/>
              <a:t> </a:t>
            </a:r>
          </a:p>
        </p:txBody>
      </p:sp>
      <p:sp>
        <p:nvSpPr>
          <p:cNvPr id="10" name="Titel 9">
            <a:extLst>
              <a:ext uri="{FF2B5EF4-FFF2-40B4-BE49-F238E27FC236}">
                <a16:creationId xmlns:a16="http://schemas.microsoft.com/office/drawing/2014/main" id="{4038452A-2A93-EACD-454E-9793B80618AE}"/>
              </a:ext>
            </a:extLst>
          </p:cNvPr>
          <p:cNvSpPr>
            <a:spLocks noGrp="1"/>
          </p:cNvSpPr>
          <p:nvPr>
            <p:ph type="title"/>
          </p:nvPr>
        </p:nvSpPr>
        <p:spPr/>
        <p:txBody>
          <a:bodyPr/>
          <a:lstStyle/>
          <a:p>
            <a:r>
              <a:rPr lang="en-GB"/>
              <a:t>Risico Babylonia</a:t>
            </a:r>
          </a:p>
        </p:txBody>
      </p:sp>
      <p:sp>
        <p:nvSpPr>
          <p:cNvPr id="11" name="Tijdelijke aanduiding voor verticale tekst 10">
            <a:extLst>
              <a:ext uri="{FF2B5EF4-FFF2-40B4-BE49-F238E27FC236}">
                <a16:creationId xmlns:a16="http://schemas.microsoft.com/office/drawing/2014/main" id="{A86A428F-72C6-1B06-D6DD-DE8ED430FA0D}"/>
              </a:ext>
            </a:extLst>
          </p:cNvPr>
          <p:cNvSpPr>
            <a:spLocks noGrp="1"/>
          </p:cNvSpPr>
          <p:nvPr>
            <p:ph type="body" orient="vert" idx="20"/>
          </p:nvPr>
        </p:nvSpPr>
        <p:spPr/>
        <p:txBody>
          <a:bodyPr/>
          <a:lstStyle/>
          <a:p>
            <a:pPr algn="l">
              <a:lnSpc>
                <a:spcPct val="90000"/>
              </a:lnSpc>
              <a:spcBef>
                <a:spcPts val="600"/>
              </a:spcBef>
              <a:spcAft>
                <a:spcPts val="600"/>
              </a:spcAft>
            </a:pPr>
            <a:endParaRPr lang="en-NL" dirty="0"/>
          </a:p>
          <a:p>
            <a:pPr algn="l">
              <a:lnSpc>
                <a:spcPct val="90000"/>
              </a:lnSpc>
              <a:spcBef>
                <a:spcPts val="600"/>
              </a:spcBef>
              <a:spcAft>
                <a:spcPts val="600"/>
              </a:spcAft>
            </a:pPr>
            <a:r>
              <a:rPr lang="en-NL" sz="1800" dirty="0"/>
              <a:t>Gebruiken jullie vaste definities en methodes voor ‘risicomanagement’  &amp; ‘risico-analyse’ &amp; ‘risico beoordeling’?</a:t>
            </a:r>
          </a:p>
          <a:p>
            <a:pPr algn="l">
              <a:lnSpc>
                <a:spcPct val="90000"/>
              </a:lnSpc>
              <a:spcBef>
                <a:spcPts val="600"/>
              </a:spcBef>
              <a:spcAft>
                <a:spcPts val="600"/>
              </a:spcAft>
            </a:pPr>
            <a:r>
              <a:rPr lang="en-NL" sz="1800" dirty="0"/>
              <a:t>Van welke bron/instituut/goeroe komt die?</a:t>
            </a:r>
          </a:p>
          <a:p>
            <a:r>
              <a:rPr lang="en-GB" sz="1800" dirty="0" err="1"/>
              <a:t>Merken</a:t>
            </a:r>
            <a:r>
              <a:rPr lang="en-GB" sz="1800" dirty="0"/>
              <a:t> </a:t>
            </a:r>
            <a:r>
              <a:rPr lang="en-GB" sz="1800" dirty="0" err="1"/>
              <a:t>jullie</a:t>
            </a:r>
            <a:r>
              <a:rPr lang="en-GB" sz="1800" dirty="0"/>
              <a:t> in de </a:t>
            </a:r>
            <a:r>
              <a:rPr lang="en-GB" sz="1800" dirty="0" err="1"/>
              <a:t>praktijk</a:t>
            </a:r>
            <a:r>
              <a:rPr lang="en-GB" sz="1800" dirty="0"/>
              <a:t> de </a:t>
            </a:r>
            <a:r>
              <a:rPr lang="en-GB" sz="1800" dirty="0" err="1"/>
              <a:t>verschillende</a:t>
            </a:r>
            <a:r>
              <a:rPr lang="en-GB" sz="1800" dirty="0"/>
              <a:t> </a:t>
            </a:r>
            <a:r>
              <a:rPr lang="en-GB" sz="1800" dirty="0" err="1"/>
              <a:t>interpretaties</a:t>
            </a:r>
            <a:r>
              <a:rPr lang="en-GB" sz="1800" dirty="0"/>
              <a:t> van </a:t>
            </a:r>
            <a:r>
              <a:rPr lang="en-GB" sz="1800" dirty="0" err="1"/>
              <a:t>terminologie</a:t>
            </a:r>
            <a:r>
              <a:rPr lang="en-GB" sz="1800" dirty="0"/>
              <a:t>?</a:t>
            </a:r>
          </a:p>
          <a:p>
            <a:r>
              <a:rPr lang="en-GB" sz="1800" dirty="0"/>
              <a:t>Is </a:t>
            </a:r>
            <a:r>
              <a:rPr lang="en-GB" sz="1800" dirty="0" err="1"/>
              <a:t>dat</a:t>
            </a:r>
            <a:r>
              <a:rPr lang="en-GB" sz="1800" dirty="0"/>
              <a:t> erg?</a:t>
            </a:r>
          </a:p>
        </p:txBody>
      </p:sp>
      <p:pic>
        <p:nvPicPr>
          <p:cNvPr id="4" name="Picture Placeholder 3">
            <a:extLst>
              <a:ext uri="{FF2B5EF4-FFF2-40B4-BE49-F238E27FC236}">
                <a16:creationId xmlns:a16="http://schemas.microsoft.com/office/drawing/2014/main" id="{5F0301D4-6ACE-45AC-ACBD-D07128BB5DC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479" r="13479"/>
          <a:stretch>
            <a:fillRect/>
          </a:stretch>
        </p:blipFill>
        <p:spPr/>
      </p:pic>
      <p:sp>
        <p:nvSpPr>
          <p:cNvPr id="5" name="TextBox 4">
            <a:extLst>
              <a:ext uri="{FF2B5EF4-FFF2-40B4-BE49-F238E27FC236}">
                <a16:creationId xmlns:a16="http://schemas.microsoft.com/office/drawing/2014/main" id="{EBADD5CD-E167-C973-9C0C-92D3B4973C52}"/>
              </a:ext>
            </a:extLst>
          </p:cNvPr>
          <p:cNvSpPr txBox="1"/>
          <p:nvPr/>
        </p:nvSpPr>
        <p:spPr>
          <a:xfrm>
            <a:off x="6419850" y="6060536"/>
            <a:ext cx="5214131" cy="269926"/>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NL" sz="1600" b="0" i="1" u="none" strike="noStrike" kern="1200" cap="none" spc="0" normalizeH="0" baseline="0" noProof="0">
                <a:ln>
                  <a:noFill/>
                </a:ln>
                <a:solidFill>
                  <a:srgbClr val="000000"/>
                </a:solidFill>
                <a:effectLst/>
                <a:uLnTx/>
                <a:uFillTx/>
                <a:latin typeface="Calibri Light"/>
                <a:ea typeface="+mn-ea"/>
                <a:cs typeface="+mn-cs"/>
              </a:rPr>
              <a:t>The (Great) Tower of Babel. Pieter Bruegel the Elder, 1563</a:t>
            </a:r>
          </a:p>
        </p:txBody>
      </p:sp>
    </p:spTree>
    <p:extLst>
      <p:ext uri="{BB962C8B-B14F-4D97-AF65-F5344CB8AC3E}">
        <p14:creationId xmlns:p14="http://schemas.microsoft.com/office/powerpoint/2010/main" val="98324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894047-01FE-429C-8439-4E06234B13E6}"/>
              </a:ext>
            </a:extLst>
          </p:cNvPr>
          <p:cNvSpPr>
            <a:spLocks noGrp="1"/>
          </p:cNvSpPr>
          <p:nvPr>
            <p:ph type="pic" sz="quarter" idx="13"/>
          </p:nvPr>
        </p:nvSpPr>
        <p:spPr>
          <a:xfrm>
            <a:off x="193040" y="221532"/>
            <a:ext cx="11805920" cy="6441440"/>
          </a:xfrm>
        </p:spPr>
      </p:sp>
      <p:sp>
        <p:nvSpPr>
          <p:cNvPr id="70" name="Tijdelijke aanduiding voor tekst 69">
            <a:extLst>
              <a:ext uri="{FF2B5EF4-FFF2-40B4-BE49-F238E27FC236}">
                <a16:creationId xmlns:a16="http://schemas.microsoft.com/office/drawing/2014/main" id="{3E72E256-77B1-67BB-816C-BB3574E3F713}"/>
              </a:ext>
            </a:extLst>
          </p:cNvPr>
          <p:cNvSpPr>
            <a:spLocks noGrp="1"/>
          </p:cNvSpPr>
          <p:nvPr>
            <p:ph type="body" sz="quarter" idx="47"/>
          </p:nvPr>
        </p:nvSpPr>
        <p:spPr/>
        <p:txBody>
          <a:bodyPr/>
          <a:lstStyle/>
          <a:p>
            <a:r>
              <a:rPr lang="en-GB" dirty="0"/>
              <a:t> </a:t>
            </a:r>
          </a:p>
        </p:txBody>
      </p:sp>
      <p:sp>
        <p:nvSpPr>
          <p:cNvPr id="9" name="Tijdelijke aanduiding voor tekst 8">
            <a:extLst>
              <a:ext uri="{FF2B5EF4-FFF2-40B4-BE49-F238E27FC236}">
                <a16:creationId xmlns:a16="http://schemas.microsoft.com/office/drawing/2014/main" id="{D90C4ECA-AD87-5CE6-0869-1B344B10B8A6}"/>
              </a:ext>
            </a:extLst>
          </p:cNvPr>
          <p:cNvSpPr>
            <a:spLocks noGrp="1"/>
          </p:cNvSpPr>
          <p:nvPr>
            <p:ph type="body" sz="quarter" idx="14"/>
          </p:nvPr>
        </p:nvSpPr>
        <p:spPr/>
        <p:txBody>
          <a:bodyPr/>
          <a:lstStyle/>
          <a:p>
            <a:r>
              <a:rPr lang="en-GB" dirty="0"/>
              <a:t> </a:t>
            </a:r>
          </a:p>
        </p:txBody>
      </p:sp>
      <p:sp>
        <p:nvSpPr>
          <p:cNvPr id="10" name="Tijdelijke aanduiding voor tekst 9">
            <a:extLst>
              <a:ext uri="{FF2B5EF4-FFF2-40B4-BE49-F238E27FC236}">
                <a16:creationId xmlns:a16="http://schemas.microsoft.com/office/drawing/2014/main" id="{4C58A427-B6BE-9F2E-8A64-7B72ECB12373}"/>
              </a:ext>
            </a:extLst>
          </p:cNvPr>
          <p:cNvSpPr>
            <a:spLocks noGrp="1"/>
          </p:cNvSpPr>
          <p:nvPr>
            <p:ph type="body" sz="quarter" idx="18"/>
          </p:nvPr>
        </p:nvSpPr>
        <p:spPr/>
        <p:txBody>
          <a:bodyPr/>
          <a:lstStyle/>
          <a:p>
            <a:r>
              <a:rPr lang="en-GB" dirty="0"/>
              <a:t> </a:t>
            </a:r>
          </a:p>
        </p:txBody>
      </p:sp>
      <p:sp>
        <p:nvSpPr>
          <p:cNvPr id="28" name="Titel 27">
            <a:extLst>
              <a:ext uri="{FF2B5EF4-FFF2-40B4-BE49-F238E27FC236}">
                <a16:creationId xmlns:a16="http://schemas.microsoft.com/office/drawing/2014/main" id="{F581A5BE-1C42-79D2-8BF7-87C736242799}"/>
              </a:ext>
            </a:extLst>
          </p:cNvPr>
          <p:cNvSpPr>
            <a:spLocks noGrp="1"/>
          </p:cNvSpPr>
          <p:nvPr>
            <p:ph type="title"/>
          </p:nvPr>
        </p:nvSpPr>
        <p:spPr/>
        <p:txBody>
          <a:bodyPr/>
          <a:lstStyle/>
          <a:p>
            <a:r>
              <a:rPr lang="en-GB" dirty="0">
                <a:solidFill>
                  <a:schemeClr val="tx1"/>
                </a:solidFill>
              </a:rPr>
              <a:t>Wat is </a:t>
            </a:r>
            <a:r>
              <a:rPr lang="en-GB" dirty="0" err="1">
                <a:solidFill>
                  <a:schemeClr val="tx1"/>
                </a:solidFill>
              </a:rPr>
              <a:t>risicomanagement</a:t>
            </a:r>
            <a:r>
              <a:rPr lang="en-GB" dirty="0">
                <a:solidFill>
                  <a:schemeClr val="tx1"/>
                </a:solidFill>
              </a:rPr>
              <a:t>?</a:t>
            </a:r>
          </a:p>
        </p:txBody>
      </p:sp>
      <p:sp>
        <p:nvSpPr>
          <p:cNvPr id="71" name="Tijdelijke aanduiding voor tekst 70">
            <a:extLst>
              <a:ext uri="{FF2B5EF4-FFF2-40B4-BE49-F238E27FC236}">
                <a16:creationId xmlns:a16="http://schemas.microsoft.com/office/drawing/2014/main" id="{573DD414-BC11-C771-F934-7BA7CC4C7BFC}"/>
              </a:ext>
            </a:extLst>
          </p:cNvPr>
          <p:cNvSpPr>
            <a:spLocks noGrp="1"/>
          </p:cNvSpPr>
          <p:nvPr>
            <p:ph type="body" sz="quarter" idx="52"/>
          </p:nvPr>
        </p:nvSpPr>
        <p:spPr/>
        <p:txBody>
          <a:bodyPr/>
          <a:lstStyle/>
          <a:p>
            <a:r>
              <a:rPr lang="en-GB" dirty="0"/>
              <a:t> </a:t>
            </a:r>
          </a:p>
        </p:txBody>
      </p:sp>
      <p:sp>
        <p:nvSpPr>
          <p:cNvPr id="72" name="Tijdelijke aanduiding voor tekst 71">
            <a:extLst>
              <a:ext uri="{FF2B5EF4-FFF2-40B4-BE49-F238E27FC236}">
                <a16:creationId xmlns:a16="http://schemas.microsoft.com/office/drawing/2014/main" id="{9570FB09-1316-6B2B-7CE5-ADB978D7AB54}"/>
              </a:ext>
            </a:extLst>
          </p:cNvPr>
          <p:cNvSpPr>
            <a:spLocks noGrp="1"/>
          </p:cNvSpPr>
          <p:nvPr>
            <p:ph type="body" sz="quarter" idx="53"/>
          </p:nvPr>
        </p:nvSpPr>
        <p:spPr/>
        <p:txBody>
          <a:bodyPr/>
          <a:lstStyle/>
          <a:p>
            <a:r>
              <a:rPr lang="en-GB" dirty="0"/>
              <a:t> </a:t>
            </a:r>
          </a:p>
        </p:txBody>
      </p:sp>
      <p:sp>
        <p:nvSpPr>
          <p:cNvPr id="73" name="Tijdelijke aanduiding voor tekst 72">
            <a:extLst>
              <a:ext uri="{FF2B5EF4-FFF2-40B4-BE49-F238E27FC236}">
                <a16:creationId xmlns:a16="http://schemas.microsoft.com/office/drawing/2014/main" id="{D3896FD2-1CD7-C3AF-87DB-6028DC736493}"/>
              </a:ext>
            </a:extLst>
          </p:cNvPr>
          <p:cNvSpPr>
            <a:spLocks noGrp="1"/>
          </p:cNvSpPr>
          <p:nvPr>
            <p:ph type="body" sz="quarter" idx="54"/>
          </p:nvPr>
        </p:nvSpPr>
        <p:spPr/>
        <p:txBody>
          <a:bodyPr/>
          <a:lstStyle/>
          <a:p>
            <a:r>
              <a:rPr lang="en-GB" dirty="0"/>
              <a:t> </a:t>
            </a:r>
          </a:p>
        </p:txBody>
      </p:sp>
      <p:sp>
        <p:nvSpPr>
          <p:cNvPr id="75" name="Tijdelijke aanduiding voor tekst 74">
            <a:extLst>
              <a:ext uri="{FF2B5EF4-FFF2-40B4-BE49-F238E27FC236}">
                <a16:creationId xmlns:a16="http://schemas.microsoft.com/office/drawing/2014/main" id="{D3ECD5C7-DDBB-B8B5-11FD-398D58D3F555}"/>
              </a:ext>
            </a:extLst>
          </p:cNvPr>
          <p:cNvSpPr>
            <a:spLocks noGrp="1"/>
          </p:cNvSpPr>
          <p:nvPr>
            <p:ph type="body" sz="quarter" idx="56"/>
          </p:nvPr>
        </p:nvSpPr>
        <p:spPr/>
        <p:txBody>
          <a:bodyPr/>
          <a:lstStyle/>
          <a:p>
            <a:r>
              <a:rPr lang="en-GB" dirty="0"/>
              <a:t> </a:t>
            </a:r>
          </a:p>
        </p:txBody>
      </p:sp>
      <p:sp>
        <p:nvSpPr>
          <p:cNvPr id="76" name="Tijdelijke aanduiding voor tekst 75">
            <a:extLst>
              <a:ext uri="{FF2B5EF4-FFF2-40B4-BE49-F238E27FC236}">
                <a16:creationId xmlns:a16="http://schemas.microsoft.com/office/drawing/2014/main" id="{66ED8066-4F10-8E3E-D5CC-DB8F5C86DC53}"/>
              </a:ext>
            </a:extLst>
          </p:cNvPr>
          <p:cNvSpPr>
            <a:spLocks noGrp="1"/>
          </p:cNvSpPr>
          <p:nvPr>
            <p:ph type="body" sz="quarter" idx="57"/>
          </p:nvPr>
        </p:nvSpPr>
        <p:spPr>
          <a:xfrm flipH="1" flipV="1">
            <a:off x="7082795" y="4829918"/>
            <a:ext cx="539827" cy="477636"/>
          </a:xfrm>
        </p:spPr>
        <p:txBody>
          <a:bodyPr/>
          <a:lstStyle/>
          <a:p>
            <a:r>
              <a:rPr lang="en-GB" dirty="0"/>
              <a:t> </a:t>
            </a:r>
          </a:p>
        </p:txBody>
      </p:sp>
      <p:sp>
        <p:nvSpPr>
          <p:cNvPr id="77" name="Tijdelijke aanduiding voor tekst 76">
            <a:extLst>
              <a:ext uri="{FF2B5EF4-FFF2-40B4-BE49-F238E27FC236}">
                <a16:creationId xmlns:a16="http://schemas.microsoft.com/office/drawing/2014/main" id="{1BE19BFC-5C6D-E53A-ADE2-D57D24E78891}"/>
              </a:ext>
            </a:extLst>
          </p:cNvPr>
          <p:cNvSpPr>
            <a:spLocks noGrp="1"/>
          </p:cNvSpPr>
          <p:nvPr>
            <p:ph type="body" sz="quarter" idx="58"/>
          </p:nvPr>
        </p:nvSpPr>
        <p:spPr/>
        <p:txBody>
          <a:bodyPr/>
          <a:lstStyle/>
          <a:p>
            <a:r>
              <a:rPr lang="en-GB" dirty="0"/>
              <a:t> </a:t>
            </a:r>
          </a:p>
        </p:txBody>
      </p:sp>
      <p:sp>
        <p:nvSpPr>
          <p:cNvPr id="79" name="Tijdelijke aanduiding voor tekst 78">
            <a:extLst>
              <a:ext uri="{FF2B5EF4-FFF2-40B4-BE49-F238E27FC236}">
                <a16:creationId xmlns:a16="http://schemas.microsoft.com/office/drawing/2014/main" id="{290B819D-5EDA-25A8-1DD2-C81D6ED5E11D}"/>
              </a:ext>
            </a:extLst>
          </p:cNvPr>
          <p:cNvSpPr>
            <a:spLocks noGrp="1"/>
          </p:cNvSpPr>
          <p:nvPr>
            <p:ph type="body" sz="quarter" idx="60"/>
          </p:nvPr>
        </p:nvSpPr>
        <p:spPr/>
        <p:txBody>
          <a:bodyPr/>
          <a:lstStyle/>
          <a:p>
            <a:r>
              <a:rPr lang="en-GB" dirty="0"/>
              <a:t> </a:t>
            </a:r>
          </a:p>
        </p:txBody>
      </p:sp>
      <p:sp>
        <p:nvSpPr>
          <p:cNvPr id="80" name="Tijdelijke aanduiding voor tekst 79">
            <a:extLst>
              <a:ext uri="{FF2B5EF4-FFF2-40B4-BE49-F238E27FC236}">
                <a16:creationId xmlns:a16="http://schemas.microsoft.com/office/drawing/2014/main" id="{77005788-AF68-A2E7-7C96-673CB000C577}"/>
              </a:ext>
            </a:extLst>
          </p:cNvPr>
          <p:cNvSpPr>
            <a:spLocks noGrp="1"/>
          </p:cNvSpPr>
          <p:nvPr>
            <p:ph type="body" sz="quarter" idx="61"/>
          </p:nvPr>
        </p:nvSpPr>
        <p:spPr/>
        <p:txBody>
          <a:bodyPr/>
          <a:lstStyle/>
          <a:p>
            <a:r>
              <a:rPr lang="en-GB" dirty="0"/>
              <a:t> </a:t>
            </a:r>
          </a:p>
        </p:txBody>
      </p:sp>
      <p:sp>
        <p:nvSpPr>
          <p:cNvPr id="35" name="Tekstvak 34">
            <a:extLst>
              <a:ext uri="{FF2B5EF4-FFF2-40B4-BE49-F238E27FC236}">
                <a16:creationId xmlns:a16="http://schemas.microsoft.com/office/drawing/2014/main" id="{C933DBDB-A9F1-7980-ABA3-C14D70C7F9F0}"/>
              </a:ext>
            </a:extLst>
          </p:cNvPr>
          <p:cNvSpPr txBox="1"/>
          <p:nvPr/>
        </p:nvSpPr>
        <p:spPr>
          <a:xfrm>
            <a:off x="1002375" y="3550306"/>
            <a:ext cx="2628000" cy="117724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31E1E"/>
                </a:solidFill>
                <a:effectLst/>
                <a:uLnTx/>
                <a:uFillTx/>
                <a:latin typeface="Calibri"/>
                <a:ea typeface="+mn-ea"/>
                <a:cs typeface="+mn-cs"/>
              </a:rPr>
              <a:t>Coordinated activities to direct and control an organization with regard to risk. </a:t>
            </a:r>
          </a:p>
        </p:txBody>
      </p:sp>
      <p:sp>
        <p:nvSpPr>
          <p:cNvPr id="81" name="Tekstvak 80">
            <a:extLst>
              <a:ext uri="{FF2B5EF4-FFF2-40B4-BE49-F238E27FC236}">
                <a16:creationId xmlns:a16="http://schemas.microsoft.com/office/drawing/2014/main" id="{91FBC125-2AC7-1A70-932C-7D984193127D}"/>
              </a:ext>
            </a:extLst>
          </p:cNvPr>
          <p:cNvSpPr txBox="1"/>
          <p:nvPr/>
        </p:nvSpPr>
        <p:spPr>
          <a:xfrm>
            <a:off x="4782000" y="3550306"/>
            <a:ext cx="2628000" cy="1177246"/>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tab pos="2149475" algn="l"/>
              </a:tabLst>
              <a:defRPr/>
            </a:pPr>
            <a:r>
              <a:rPr kumimoji="0" lang="en-GB" sz="1400" b="0" i="0" u="none" strike="noStrike" kern="1200" cap="none" spc="0" normalizeH="0" baseline="0" noProof="0" dirty="0">
                <a:ln>
                  <a:noFill/>
                </a:ln>
                <a:solidFill>
                  <a:srgbClr val="394251"/>
                </a:solidFill>
                <a:effectLst/>
                <a:uLnTx/>
                <a:uFillTx/>
                <a:latin typeface="Calibri"/>
                <a:ea typeface="+mn-ea"/>
                <a:cs typeface="+mn-cs"/>
              </a:rPr>
              <a:t>The process, distinct from risk assessment, of weighing policy alternatives in consultation with interested parties, considering risk assessment and other legitimate factors, and selecting appropriate prevention and control options. </a:t>
            </a:r>
            <a:endParaRPr kumimoji="0" lang="en-GB" sz="1400" b="0" i="0" u="none" strike="noStrike" kern="1200" cap="none" spc="0" normalizeH="0" baseline="0" noProof="0" dirty="0">
              <a:ln>
                <a:noFill/>
              </a:ln>
              <a:solidFill>
                <a:srgbClr val="070809"/>
              </a:solidFill>
              <a:effectLst/>
              <a:uLnTx/>
              <a:uFillTx/>
              <a:latin typeface="Calibri"/>
              <a:ea typeface="+mn-ea"/>
              <a:cs typeface="+mn-cs"/>
            </a:endParaRPr>
          </a:p>
        </p:txBody>
      </p:sp>
      <p:pic>
        <p:nvPicPr>
          <p:cNvPr id="1026" name="Picture 2" descr="Why choose ISO 31000? - MatErh">
            <a:extLst>
              <a:ext uri="{FF2B5EF4-FFF2-40B4-BE49-F238E27FC236}">
                <a16:creationId xmlns:a16="http://schemas.microsoft.com/office/drawing/2014/main" id="{74E7A22E-17A2-8C09-BD22-775D81D489E5}"/>
              </a:ext>
            </a:extLst>
          </p:cNvPr>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rcRect l="25157" r="2515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ISA">
            <a:extLst>
              <a:ext uri="{FF2B5EF4-FFF2-40B4-BE49-F238E27FC236}">
                <a16:creationId xmlns:a16="http://schemas.microsoft.com/office/drawing/2014/main" id="{DCB019E7-64CF-D013-8578-094E788EF1BA}"/>
              </a:ext>
            </a:extLst>
          </p:cNvPr>
          <p:cNvPicPr>
            <a:picLocks noGrp="1" noChangeAspect="1" noChangeArrowheads="1"/>
          </p:cNvPicPr>
          <p:nvPr>
            <p:ph type="pic" sz="quarter" idx="55"/>
          </p:nvPr>
        </p:nvPicPr>
        <p:blipFill rotWithShape="1">
          <a:blip r:embed="rId4">
            <a:extLst>
              <a:ext uri="{28A0092B-C50C-407E-A947-70E740481C1C}">
                <a14:useLocalDpi xmlns:a14="http://schemas.microsoft.com/office/drawing/2010/main" val="0"/>
              </a:ext>
            </a:extLst>
          </a:blip>
          <a:srcRect/>
          <a:stretch/>
        </p:blipFill>
        <p:spPr bwMode="auto">
          <a:xfrm>
            <a:off x="4586385" y="1913122"/>
            <a:ext cx="2823615" cy="129600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34">
            <a:extLst>
              <a:ext uri="{FF2B5EF4-FFF2-40B4-BE49-F238E27FC236}">
                <a16:creationId xmlns:a16="http://schemas.microsoft.com/office/drawing/2014/main" id="{0FC32F02-8447-2F7B-B2ED-291B61705C5E}"/>
              </a:ext>
            </a:extLst>
          </p:cNvPr>
          <p:cNvSpPr txBox="1"/>
          <p:nvPr/>
        </p:nvSpPr>
        <p:spPr>
          <a:xfrm>
            <a:off x="8513278" y="3607761"/>
            <a:ext cx="2628000" cy="117724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70809"/>
                </a:solidFill>
                <a:effectLst/>
                <a:uLnTx/>
                <a:uFillTx/>
                <a:latin typeface="Calibri"/>
                <a:ea typeface="+mn-ea"/>
                <a:cs typeface="Calibri" panose="020F0502020204030204" pitchFamily="34" charset="0"/>
              </a:rPr>
              <a:t>Risicomanagement</a:t>
            </a:r>
            <a:r>
              <a:rPr kumimoji="0" lang="en-GB" sz="1600" b="0" i="0" u="none" strike="noStrike" kern="1200" cap="none" spc="0" normalizeH="0" baseline="0" noProof="0" dirty="0">
                <a:ln>
                  <a:noFill/>
                </a:ln>
                <a:solidFill>
                  <a:srgbClr val="070809"/>
                </a:solidFill>
                <a:effectLst/>
                <a:uLnTx/>
                <a:uFillTx/>
                <a:latin typeface="Calibri"/>
                <a:ea typeface="+mn-ea"/>
                <a:cs typeface="Calibri" panose="020F0502020204030204" pitchFamily="34" charset="0"/>
              </a:rPr>
              <a:t> </a:t>
            </a:r>
            <a:r>
              <a:rPr kumimoji="0" lang="en-GB" sz="1600" b="0" i="0" u="none" strike="noStrike" kern="1200" cap="none" spc="0" normalizeH="0" baseline="0" noProof="0" dirty="0" err="1">
                <a:ln>
                  <a:noFill/>
                </a:ln>
                <a:solidFill>
                  <a:srgbClr val="070809"/>
                </a:solidFill>
                <a:effectLst/>
                <a:uLnTx/>
                <a:uFillTx/>
                <a:latin typeface="Calibri"/>
                <a:ea typeface="+mn-ea"/>
                <a:cs typeface="Calibri" panose="020F0502020204030204" pitchFamily="34" charset="0"/>
              </a:rPr>
              <a:t>gaat</a:t>
            </a:r>
            <a:r>
              <a:rPr kumimoji="0" lang="en-GB" sz="1600" b="0" i="0" u="none" strike="noStrike" kern="1200" cap="none" spc="0" normalizeH="0" baseline="0" noProof="0" dirty="0">
                <a:ln>
                  <a:noFill/>
                </a:ln>
                <a:solidFill>
                  <a:srgbClr val="070809"/>
                </a:solidFill>
                <a:effectLst/>
                <a:uLnTx/>
                <a:uFillTx/>
                <a:latin typeface="Calibri"/>
                <a:ea typeface="+mn-ea"/>
                <a:cs typeface="Calibri" panose="020F0502020204030204" pitchFamily="34" charset="0"/>
              </a:rPr>
              <a:t> om het </a:t>
            </a:r>
            <a:r>
              <a:rPr kumimoji="0" lang="en-GB" sz="1600" b="0" i="0" u="none" strike="noStrike" kern="1200" cap="none" spc="0" normalizeH="0" baseline="0" noProof="0" dirty="0" err="1">
                <a:ln>
                  <a:noFill/>
                </a:ln>
                <a:solidFill>
                  <a:srgbClr val="070809"/>
                </a:solidFill>
                <a:effectLst/>
                <a:uLnTx/>
                <a:uFillTx/>
                <a:latin typeface="Calibri"/>
                <a:ea typeface="+mn-ea"/>
                <a:cs typeface="Calibri" panose="020F0502020204030204" pitchFamily="34" charset="0"/>
              </a:rPr>
              <a:t>inventariseren</a:t>
            </a:r>
            <a:r>
              <a:rPr kumimoji="0" lang="en-GB" sz="1600" b="0" i="0" u="none" strike="noStrike" kern="1200" cap="none" spc="0" normalizeH="0" baseline="0" noProof="0" dirty="0">
                <a:ln>
                  <a:noFill/>
                </a:ln>
                <a:solidFill>
                  <a:srgbClr val="070809"/>
                </a:solidFill>
                <a:effectLst/>
                <a:uLnTx/>
                <a:uFillTx/>
                <a:latin typeface="Calibri"/>
                <a:ea typeface="+mn-ea"/>
                <a:cs typeface="Calibri" panose="020F0502020204030204" pitchFamily="34" charset="0"/>
              </a:rPr>
              <a:t> </a:t>
            </a:r>
            <a:r>
              <a:rPr kumimoji="0" lang="en-GB" sz="1600" b="0" i="0" u="none" strike="noStrike" kern="1200" cap="none" spc="0" normalizeH="0" baseline="0" noProof="0" dirty="0" err="1">
                <a:ln>
                  <a:noFill/>
                </a:ln>
                <a:solidFill>
                  <a:srgbClr val="070809"/>
                </a:solidFill>
                <a:effectLst/>
                <a:uLnTx/>
                <a:uFillTx/>
                <a:latin typeface="Calibri"/>
                <a:ea typeface="+mn-ea"/>
                <a:cs typeface="Calibri" panose="020F0502020204030204" pitchFamily="34" charset="0"/>
              </a:rPr>
              <a:t>en</a:t>
            </a:r>
            <a:r>
              <a:rPr kumimoji="0" lang="en-GB" sz="1600" b="0" i="0" u="none" strike="noStrike" kern="1200" cap="none" spc="0" normalizeH="0" baseline="0" noProof="0" dirty="0">
                <a:ln>
                  <a:noFill/>
                </a:ln>
                <a:solidFill>
                  <a:srgbClr val="070809"/>
                </a:solidFill>
                <a:effectLst/>
                <a:uLnTx/>
                <a:uFillTx/>
                <a:latin typeface="Calibri"/>
                <a:ea typeface="+mn-ea"/>
                <a:cs typeface="Calibri" panose="020F0502020204030204" pitchFamily="34" charset="0"/>
              </a:rPr>
              <a:t> </a:t>
            </a:r>
            <a:r>
              <a:rPr kumimoji="0" lang="en-GB" sz="1600" b="0" i="0" u="none" strike="noStrike" kern="1200" cap="none" spc="0" normalizeH="0" baseline="0" noProof="0" dirty="0" err="1">
                <a:ln>
                  <a:noFill/>
                </a:ln>
                <a:solidFill>
                  <a:srgbClr val="070809"/>
                </a:solidFill>
                <a:effectLst/>
                <a:uLnTx/>
                <a:uFillTx/>
                <a:latin typeface="Calibri"/>
                <a:ea typeface="+mn-ea"/>
                <a:cs typeface="Calibri" panose="020F0502020204030204" pitchFamily="34" charset="0"/>
              </a:rPr>
              <a:t>beoordelen</a:t>
            </a:r>
            <a:r>
              <a:rPr kumimoji="0" lang="en-GB" sz="1600" b="0" i="0" u="none" strike="noStrike" kern="1200" cap="none" spc="0" normalizeH="0" baseline="0" noProof="0" dirty="0">
                <a:ln>
                  <a:noFill/>
                </a:ln>
                <a:solidFill>
                  <a:srgbClr val="070809"/>
                </a:solidFill>
                <a:effectLst/>
                <a:uLnTx/>
                <a:uFillTx/>
                <a:latin typeface="Calibri"/>
                <a:ea typeface="+mn-ea"/>
                <a:cs typeface="Calibri" panose="020F0502020204030204" pitchFamily="34" charset="0"/>
              </a:rPr>
              <a:t> van </a:t>
            </a:r>
            <a:r>
              <a:rPr kumimoji="0" lang="en-GB" sz="1600" b="0" i="0" u="none" strike="noStrike" kern="1200" cap="none" spc="0" normalizeH="0" baseline="0" noProof="0" dirty="0" err="1">
                <a:ln>
                  <a:noFill/>
                </a:ln>
                <a:solidFill>
                  <a:srgbClr val="070809"/>
                </a:solidFill>
                <a:effectLst/>
                <a:uLnTx/>
                <a:uFillTx/>
                <a:latin typeface="Calibri"/>
                <a:ea typeface="+mn-ea"/>
                <a:cs typeface="Calibri" panose="020F0502020204030204" pitchFamily="34" charset="0"/>
              </a:rPr>
              <a:t>mogelijke</a:t>
            </a:r>
            <a:r>
              <a:rPr kumimoji="0" lang="en-GB" sz="1600" b="0" i="0" u="none" strike="noStrike" kern="1200" cap="none" spc="0" normalizeH="0" baseline="0" noProof="0" dirty="0">
                <a:ln>
                  <a:noFill/>
                </a:ln>
                <a:solidFill>
                  <a:srgbClr val="070809"/>
                </a:solidFill>
                <a:effectLst/>
                <a:uLnTx/>
                <a:uFillTx/>
                <a:latin typeface="Calibri"/>
                <a:ea typeface="+mn-ea"/>
                <a:cs typeface="Calibri" panose="020F0502020204030204" pitchFamily="34" charset="0"/>
              </a:rPr>
              <a:t> </a:t>
            </a:r>
            <a:r>
              <a:rPr kumimoji="0" lang="en-GB" sz="1600" b="0" i="0" u="none" strike="noStrike" kern="1200" cap="none" spc="0" normalizeH="0" baseline="0" noProof="0" dirty="0" err="1">
                <a:ln>
                  <a:noFill/>
                </a:ln>
                <a:solidFill>
                  <a:srgbClr val="070809"/>
                </a:solidFill>
                <a:effectLst/>
                <a:uLnTx/>
                <a:uFillTx/>
                <a:latin typeface="Calibri"/>
                <a:ea typeface="+mn-ea"/>
                <a:cs typeface="Calibri" panose="020F0502020204030204" pitchFamily="34" charset="0"/>
              </a:rPr>
              <a:t>risico’s</a:t>
            </a:r>
            <a:r>
              <a:rPr kumimoji="0" lang="en-GB" sz="1600" b="0" i="0" u="none" strike="noStrike" kern="1200" cap="none" spc="0" normalizeH="0" baseline="0" noProof="0" dirty="0">
                <a:ln>
                  <a:noFill/>
                </a:ln>
                <a:solidFill>
                  <a:srgbClr val="070809"/>
                </a:solidFill>
                <a:effectLst/>
                <a:uLnTx/>
                <a:uFillTx/>
                <a:latin typeface="Calibri"/>
                <a:ea typeface="+mn-ea"/>
                <a:cs typeface="Calibri" panose="020F0502020204030204" pitchFamily="34" charset="0"/>
              </a:rPr>
              <a:t>.</a:t>
            </a:r>
          </a:p>
        </p:txBody>
      </p:sp>
      <p:pic>
        <p:nvPicPr>
          <p:cNvPr id="5" name="Picture Placeholder 4" descr="Text&#10;&#10;Description automatically generated">
            <a:extLst>
              <a:ext uri="{FF2B5EF4-FFF2-40B4-BE49-F238E27FC236}">
                <a16:creationId xmlns:a16="http://schemas.microsoft.com/office/drawing/2014/main" id="{DFF93D73-ABDD-71DF-CA6B-AF50BED01F83}"/>
              </a:ext>
            </a:extLst>
          </p:cNvPr>
          <p:cNvPicPr>
            <a:picLocks noGrp="1" noChangeAspect="1"/>
          </p:cNvPicPr>
          <p:nvPr>
            <p:ph type="pic" sz="quarter" idx="59"/>
          </p:nvPr>
        </p:nvPicPr>
        <p:blipFill rotWithShape="1">
          <a:blip r:embed="rId5">
            <a:extLst>
              <a:ext uri="{28A0092B-C50C-407E-A947-70E740481C1C}">
                <a14:useLocalDpi xmlns:a14="http://schemas.microsoft.com/office/drawing/2010/main" val="0"/>
              </a:ext>
            </a:extLst>
          </a:blip>
          <a:srcRect l="-1041" t="-2856" r="1521" b="2856"/>
          <a:stretch/>
        </p:blipFill>
        <p:spPr>
          <a:xfrm>
            <a:off x="8360899" y="1913122"/>
            <a:ext cx="2780379" cy="1296000"/>
          </a:xfrm>
        </p:spPr>
      </p:pic>
    </p:spTree>
    <p:extLst>
      <p:ext uri="{BB962C8B-B14F-4D97-AF65-F5344CB8AC3E}">
        <p14:creationId xmlns:p14="http://schemas.microsoft.com/office/powerpoint/2010/main" val="399176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65DC0C-D1CB-F41C-C48E-ABD2BE5A2517}"/>
              </a:ext>
            </a:extLst>
          </p:cNvPr>
          <p:cNvSpPr>
            <a:spLocks noGrp="1"/>
          </p:cNvSpPr>
          <p:nvPr>
            <p:ph type="body" sz="quarter" idx="14"/>
          </p:nvPr>
        </p:nvSpPr>
        <p:spPr/>
        <p:txBody>
          <a:bodyPr/>
          <a:lstStyle/>
          <a:p>
            <a:endParaRPr lang="en-NL"/>
          </a:p>
        </p:txBody>
      </p:sp>
      <p:sp>
        <p:nvSpPr>
          <p:cNvPr id="5" name="Text Placeholder 4">
            <a:extLst>
              <a:ext uri="{FF2B5EF4-FFF2-40B4-BE49-F238E27FC236}">
                <a16:creationId xmlns:a16="http://schemas.microsoft.com/office/drawing/2014/main" id="{651D198C-B2EF-773B-F8EA-6C6A30E7E1EC}"/>
              </a:ext>
            </a:extLst>
          </p:cNvPr>
          <p:cNvSpPr>
            <a:spLocks noGrp="1"/>
          </p:cNvSpPr>
          <p:nvPr>
            <p:ph type="body" sz="quarter" idx="18"/>
          </p:nvPr>
        </p:nvSpPr>
        <p:spPr/>
        <p:txBody>
          <a:bodyPr/>
          <a:lstStyle/>
          <a:p>
            <a:endParaRPr lang="en-NL"/>
          </a:p>
        </p:txBody>
      </p:sp>
      <p:sp>
        <p:nvSpPr>
          <p:cNvPr id="3" name="Title 2">
            <a:extLst>
              <a:ext uri="{FF2B5EF4-FFF2-40B4-BE49-F238E27FC236}">
                <a16:creationId xmlns:a16="http://schemas.microsoft.com/office/drawing/2014/main" id="{246C816C-2965-10E9-8726-4982F85383D9}"/>
              </a:ext>
            </a:extLst>
          </p:cNvPr>
          <p:cNvSpPr>
            <a:spLocks noGrp="1"/>
          </p:cNvSpPr>
          <p:nvPr>
            <p:ph type="title"/>
          </p:nvPr>
        </p:nvSpPr>
        <p:spPr/>
        <p:txBody>
          <a:bodyPr/>
          <a:lstStyle/>
          <a:p>
            <a:r>
              <a:rPr lang="en-NL" dirty="0"/>
              <a:t>Samengevoegde definitie:</a:t>
            </a:r>
          </a:p>
        </p:txBody>
      </p:sp>
      <p:pic>
        <p:nvPicPr>
          <p:cNvPr id="4098" name="Picture 2" descr="ChatGPT">
            <a:extLst>
              <a:ext uri="{FF2B5EF4-FFF2-40B4-BE49-F238E27FC236}">
                <a16:creationId xmlns:a16="http://schemas.microsoft.com/office/drawing/2014/main" id="{637BA045-DDE3-6AAB-84F4-BE50BF894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220" y="740319"/>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B6CC611-752E-6F35-2D96-D5FB9B0FF97C}"/>
              </a:ext>
            </a:extLst>
          </p:cNvPr>
          <p:cNvPicPr>
            <a:picLocks noChangeAspect="1"/>
          </p:cNvPicPr>
          <p:nvPr/>
        </p:nvPicPr>
        <p:blipFill>
          <a:blip r:embed="rId4"/>
          <a:stretch>
            <a:fillRect/>
          </a:stretch>
        </p:blipFill>
        <p:spPr>
          <a:xfrm>
            <a:off x="347394" y="2634148"/>
            <a:ext cx="11497211" cy="1810333"/>
          </a:xfrm>
          <a:prstGeom prst="rect">
            <a:avLst/>
          </a:prstGeom>
        </p:spPr>
      </p:pic>
    </p:spTree>
    <p:extLst>
      <p:ext uri="{BB962C8B-B14F-4D97-AF65-F5344CB8AC3E}">
        <p14:creationId xmlns:p14="http://schemas.microsoft.com/office/powerpoint/2010/main" val="337638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65DC0C-D1CB-F41C-C48E-ABD2BE5A2517}"/>
              </a:ext>
            </a:extLst>
          </p:cNvPr>
          <p:cNvSpPr>
            <a:spLocks noGrp="1"/>
          </p:cNvSpPr>
          <p:nvPr>
            <p:ph type="body" sz="quarter" idx="14"/>
          </p:nvPr>
        </p:nvSpPr>
        <p:spPr/>
        <p:txBody>
          <a:bodyPr/>
          <a:lstStyle/>
          <a:p>
            <a:endParaRPr lang="en-NL"/>
          </a:p>
        </p:txBody>
      </p:sp>
      <p:sp>
        <p:nvSpPr>
          <p:cNvPr id="5" name="Text Placeholder 4">
            <a:extLst>
              <a:ext uri="{FF2B5EF4-FFF2-40B4-BE49-F238E27FC236}">
                <a16:creationId xmlns:a16="http://schemas.microsoft.com/office/drawing/2014/main" id="{651D198C-B2EF-773B-F8EA-6C6A30E7E1EC}"/>
              </a:ext>
            </a:extLst>
          </p:cNvPr>
          <p:cNvSpPr>
            <a:spLocks noGrp="1"/>
          </p:cNvSpPr>
          <p:nvPr>
            <p:ph type="body" sz="quarter" idx="18"/>
          </p:nvPr>
        </p:nvSpPr>
        <p:spPr/>
        <p:txBody>
          <a:bodyPr/>
          <a:lstStyle/>
          <a:p>
            <a:endParaRPr lang="en-NL"/>
          </a:p>
        </p:txBody>
      </p:sp>
      <p:sp>
        <p:nvSpPr>
          <p:cNvPr id="3" name="Title 2">
            <a:extLst>
              <a:ext uri="{FF2B5EF4-FFF2-40B4-BE49-F238E27FC236}">
                <a16:creationId xmlns:a16="http://schemas.microsoft.com/office/drawing/2014/main" id="{246C816C-2965-10E9-8726-4982F85383D9}"/>
              </a:ext>
            </a:extLst>
          </p:cNvPr>
          <p:cNvSpPr>
            <a:spLocks noGrp="1"/>
          </p:cNvSpPr>
          <p:nvPr>
            <p:ph type="title"/>
          </p:nvPr>
        </p:nvSpPr>
        <p:spPr/>
        <p:txBody>
          <a:bodyPr/>
          <a:lstStyle/>
          <a:p>
            <a:r>
              <a:rPr lang="en-NL" dirty="0"/>
              <a:t>NEN-ISO 31000+C11 (2019)</a:t>
            </a:r>
          </a:p>
        </p:txBody>
      </p:sp>
      <p:sp>
        <p:nvSpPr>
          <p:cNvPr id="7" name="TextBox 6">
            <a:extLst>
              <a:ext uri="{FF2B5EF4-FFF2-40B4-BE49-F238E27FC236}">
                <a16:creationId xmlns:a16="http://schemas.microsoft.com/office/drawing/2014/main" id="{8A24F908-C2D9-97A0-2398-C3D367416477}"/>
              </a:ext>
            </a:extLst>
          </p:cNvPr>
          <p:cNvSpPr txBox="1"/>
          <p:nvPr/>
        </p:nvSpPr>
        <p:spPr>
          <a:xfrm>
            <a:off x="532970" y="2047529"/>
            <a:ext cx="11126060" cy="2677656"/>
          </a:xfrm>
          <a:prstGeom prst="rect">
            <a:avLst/>
          </a:prstGeom>
          <a:noFill/>
        </p:spPr>
        <p:txBody>
          <a:bodyPr wrap="square">
            <a:spAutoFit/>
          </a:bodyPr>
          <a:lstStyle/>
          <a:p>
            <a:r>
              <a:rPr lang="nl-NL" sz="2800" dirty="0">
                <a:effectLst/>
                <a:latin typeface="+mj-lt"/>
              </a:rPr>
              <a:t>Het doel van risicomanagement is het creëren en beschermen van waarde.</a:t>
            </a:r>
          </a:p>
          <a:p>
            <a:endParaRPr lang="nl-NL" sz="2800" dirty="0">
              <a:latin typeface="+mj-lt"/>
            </a:endParaRPr>
          </a:p>
          <a:p>
            <a:r>
              <a:rPr lang="nl-NL" sz="2800" dirty="0">
                <a:effectLst/>
                <a:latin typeface="+mj-lt"/>
              </a:rPr>
              <a:t>Risicomanagement zijn gecoördineerde activiteiten om een organisatie te sturen en te beheersen met betrekking tot </a:t>
            </a:r>
            <a:r>
              <a:rPr lang="nl-NL" sz="2800" i="1" dirty="0">
                <a:effectLst/>
                <a:latin typeface="+mj-lt"/>
              </a:rPr>
              <a:t>risico’s.</a:t>
            </a:r>
          </a:p>
          <a:p>
            <a:endParaRPr lang="nl-NL" sz="2800" i="1" dirty="0">
              <a:latin typeface="+mj-lt"/>
            </a:endParaRPr>
          </a:p>
          <a:p>
            <a:r>
              <a:rPr lang="nl-NL" sz="2800" dirty="0">
                <a:effectLst/>
                <a:latin typeface="+mj-lt"/>
              </a:rPr>
              <a:t>Een risico is het effect van onzekerheid op het behalen van doelstellingen. </a:t>
            </a:r>
            <a:endParaRPr lang="nl-NL" sz="2800" dirty="0">
              <a:latin typeface="+mj-lt"/>
            </a:endParaRPr>
          </a:p>
        </p:txBody>
      </p:sp>
    </p:spTree>
    <p:extLst>
      <p:ext uri="{BB962C8B-B14F-4D97-AF65-F5344CB8AC3E}">
        <p14:creationId xmlns:p14="http://schemas.microsoft.com/office/powerpoint/2010/main" val="3399105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E107F869-721A-B939-C4FA-FB4F7A2331D0}"/>
              </a:ext>
            </a:extLst>
          </p:cNvPr>
          <p:cNvSpPr>
            <a:spLocks noGrp="1"/>
          </p:cNvSpPr>
          <p:nvPr>
            <p:ph type="body" sz="quarter" idx="14"/>
          </p:nvPr>
        </p:nvSpPr>
        <p:spPr/>
        <p:txBody>
          <a:bodyPr/>
          <a:lstStyle/>
          <a:p>
            <a:endParaRPr lang="en-NL" dirty="0"/>
          </a:p>
        </p:txBody>
      </p:sp>
      <p:sp>
        <p:nvSpPr>
          <p:cNvPr id="28" name="Text Placeholder 27">
            <a:extLst>
              <a:ext uri="{FF2B5EF4-FFF2-40B4-BE49-F238E27FC236}">
                <a16:creationId xmlns:a16="http://schemas.microsoft.com/office/drawing/2014/main" id="{8BCCBEC6-DC61-3580-3A1D-25AA9D7B39B5}"/>
              </a:ext>
            </a:extLst>
          </p:cNvPr>
          <p:cNvSpPr>
            <a:spLocks noGrp="1"/>
          </p:cNvSpPr>
          <p:nvPr>
            <p:ph type="body" sz="quarter" idx="18"/>
          </p:nvPr>
        </p:nvSpPr>
        <p:spPr/>
        <p:txBody>
          <a:bodyPr/>
          <a:lstStyle/>
          <a:p>
            <a:endParaRPr lang="en-NL"/>
          </a:p>
        </p:txBody>
      </p:sp>
      <p:sp>
        <p:nvSpPr>
          <p:cNvPr id="10" name="Title 9">
            <a:extLst>
              <a:ext uri="{FF2B5EF4-FFF2-40B4-BE49-F238E27FC236}">
                <a16:creationId xmlns:a16="http://schemas.microsoft.com/office/drawing/2014/main" id="{742CEA43-1556-94DD-DFD8-A6346920D064}"/>
              </a:ext>
            </a:extLst>
          </p:cNvPr>
          <p:cNvSpPr>
            <a:spLocks noGrp="1"/>
          </p:cNvSpPr>
          <p:nvPr>
            <p:ph type="title"/>
          </p:nvPr>
        </p:nvSpPr>
        <p:spPr/>
        <p:txBody>
          <a:bodyPr/>
          <a:lstStyle/>
          <a:p>
            <a:r>
              <a:rPr lang="en-NL"/>
              <a:t>Risicomanagement- proces</a:t>
            </a:r>
          </a:p>
        </p:txBody>
      </p:sp>
      <p:sp>
        <p:nvSpPr>
          <p:cNvPr id="7" name="TextBox 6">
            <a:extLst>
              <a:ext uri="{FF2B5EF4-FFF2-40B4-BE49-F238E27FC236}">
                <a16:creationId xmlns:a16="http://schemas.microsoft.com/office/drawing/2014/main" id="{56FFBFFA-17D5-8B7D-B25A-37722D1E8AE5}"/>
              </a:ext>
            </a:extLst>
          </p:cNvPr>
          <p:cNvSpPr txBox="1"/>
          <p:nvPr/>
        </p:nvSpPr>
        <p:spPr>
          <a:xfrm>
            <a:off x="9439559" y="6150298"/>
            <a:ext cx="2376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Light"/>
                <a:ea typeface="+mn-ea"/>
                <a:cs typeface="+mn-cs"/>
              </a:rPr>
              <a:t>ISO 31000 (2019)</a:t>
            </a:r>
            <a:endParaRPr kumimoji="0" lang="en-NL"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6" name="Picture 5" descr="Diagram&#10;&#10;Description automatically generated with medium confidence">
            <a:extLst>
              <a:ext uri="{FF2B5EF4-FFF2-40B4-BE49-F238E27FC236}">
                <a16:creationId xmlns:a16="http://schemas.microsoft.com/office/drawing/2014/main" id="{C4FB013C-F09D-6AFE-DF44-6C6C99804E2A}"/>
              </a:ext>
            </a:extLst>
          </p:cNvPr>
          <p:cNvPicPr>
            <a:picLocks noChangeAspect="1"/>
          </p:cNvPicPr>
          <p:nvPr/>
        </p:nvPicPr>
        <p:blipFill>
          <a:blip r:embed="rId3"/>
          <a:stretch>
            <a:fillRect/>
          </a:stretch>
        </p:blipFill>
        <p:spPr>
          <a:xfrm>
            <a:off x="3617843" y="1587728"/>
            <a:ext cx="5638689" cy="5106466"/>
          </a:xfrm>
          <a:prstGeom prst="rect">
            <a:avLst/>
          </a:prstGeom>
        </p:spPr>
      </p:pic>
      <p:sp>
        <p:nvSpPr>
          <p:cNvPr id="3" name="TextBox 2">
            <a:extLst>
              <a:ext uri="{FF2B5EF4-FFF2-40B4-BE49-F238E27FC236}">
                <a16:creationId xmlns:a16="http://schemas.microsoft.com/office/drawing/2014/main" id="{C8946D82-830A-0D2F-C72A-5FA94247B365}"/>
              </a:ext>
            </a:extLst>
          </p:cNvPr>
          <p:cNvSpPr txBox="1"/>
          <p:nvPr/>
        </p:nvSpPr>
        <p:spPr>
          <a:xfrm>
            <a:off x="5402317" y="2427890"/>
            <a:ext cx="1902373" cy="2575034"/>
          </a:xfrm>
          <a:prstGeom prst="rect">
            <a:avLst/>
          </a:prstGeom>
          <a:noFill/>
          <a:ln w="38100">
            <a:solidFill>
              <a:schemeClr val="accent2"/>
            </a:solidFill>
          </a:ln>
        </p:spPr>
        <p:txBody>
          <a:bodyPr wrap="square" rtlCol="0">
            <a:spAutoFit/>
          </a:bodyPr>
          <a:lstStyle/>
          <a:p>
            <a:endParaRPr lang="en-NL" dirty="0"/>
          </a:p>
        </p:txBody>
      </p:sp>
    </p:spTree>
    <p:extLst>
      <p:ext uri="{BB962C8B-B14F-4D97-AF65-F5344CB8AC3E}">
        <p14:creationId xmlns:p14="http://schemas.microsoft.com/office/powerpoint/2010/main" val="37034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Slidebuilder - SURF">
  <a:themeElements>
    <a:clrScheme name="SURF">
      <a:dk1>
        <a:srgbClr val="000000"/>
      </a:dk1>
      <a:lt1>
        <a:srgbClr val="FFFFFF"/>
      </a:lt1>
      <a:dk2>
        <a:srgbClr val="070809"/>
      </a:dk2>
      <a:lt2>
        <a:srgbClr val="FFFFFF"/>
      </a:lt2>
      <a:accent1>
        <a:srgbClr val="EE7628"/>
      </a:accent1>
      <a:accent2>
        <a:srgbClr val="F6DA44"/>
      </a:accent2>
      <a:accent3>
        <a:srgbClr val="177ABF"/>
      </a:accent3>
      <a:accent4>
        <a:srgbClr val="2CA055"/>
      </a:accent4>
      <a:accent5>
        <a:srgbClr val="7B2882"/>
      </a:accent5>
      <a:accent6>
        <a:srgbClr val="E7303A"/>
      </a:accent6>
      <a:hlink>
        <a:srgbClr val="CCCBCB"/>
      </a:hlink>
      <a:folHlink>
        <a:srgbClr val="211F26"/>
      </a:folHlink>
    </a:clrScheme>
    <a:fontScheme name="SURF">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Powerpoint template SURF 2022" id="{805CC8F2-3837-F440-BA4F-A200BE2A11E9}" vid="{E1FBF26F-72F9-574C-920A-3231174783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D4A3B4947EB74D97F67CCD92A9EDC9" ma:contentTypeVersion="11" ma:contentTypeDescription="Create a new document." ma:contentTypeScope="" ma:versionID="178dffc69b3630a5f19c43a78ae3b889">
  <xsd:schema xmlns:xsd="http://www.w3.org/2001/XMLSchema" xmlns:xs="http://www.w3.org/2001/XMLSchema" xmlns:p="http://schemas.microsoft.com/office/2006/metadata/properties" xmlns:ns2="6c543848-1d88-42d3-8ffe-d02a0b80a571" xmlns:ns3="95ad8b8d-1196-4a7c-a8d7-cc40e8245437" targetNamespace="http://schemas.microsoft.com/office/2006/metadata/properties" ma:root="true" ma:fieldsID="ab0975b47bb2e3aa0b4a72fc75a07137" ns2:_="" ns3:_="">
    <xsd:import namespace="6c543848-1d88-42d3-8ffe-d02a0b80a571"/>
    <xsd:import namespace="95ad8b8d-1196-4a7c-a8d7-cc40e824543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43848-1d88-42d3-8ffe-d02a0b80a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f371a7-af1e-4863-b830-9db92276c562"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ad8b8d-1196-4a7c-a8d7-cc40e824543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543848-1d88-42d3-8ffe-d02a0b80a5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2B69D1-4BCD-441D-9B39-1257C5150F46}">
  <ds:schemaRefs>
    <ds:schemaRef ds:uri="http://schemas.microsoft.com/sharepoint/v3/contenttype/forms"/>
  </ds:schemaRefs>
</ds:datastoreItem>
</file>

<file path=customXml/itemProps2.xml><?xml version="1.0" encoding="utf-8"?>
<ds:datastoreItem xmlns:ds="http://schemas.openxmlformats.org/officeDocument/2006/customXml" ds:itemID="{8EAC44BA-7AFC-46FB-B8E1-ECE31973A5C6}"/>
</file>

<file path=customXml/itemProps3.xml><?xml version="1.0" encoding="utf-8"?>
<ds:datastoreItem xmlns:ds="http://schemas.openxmlformats.org/officeDocument/2006/customXml" ds:itemID="{BABA595A-AA04-4CEA-9746-CAC716FE0610}">
  <ds:schemaRefs>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6c543848-1d88-42d3-8ffe-d02a0b80a57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251</TotalTime>
  <Words>4349</Words>
  <Application>Microsoft Macintosh PowerPoint</Application>
  <PresentationFormat>Widescreen</PresentationFormat>
  <Paragraphs>712</Paragraphs>
  <Slides>37</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Calibri Light</vt:lpstr>
      <vt:lpstr>Cambria</vt:lpstr>
      <vt:lpstr>Segoe UI Light</vt:lpstr>
      <vt:lpstr>Verdana</vt:lpstr>
      <vt:lpstr>Wingdings</vt:lpstr>
      <vt:lpstr>Office Theme</vt:lpstr>
      <vt:lpstr>Template Slidebuilder - SURF</vt:lpstr>
      <vt:lpstr>Title slide #2</vt:lpstr>
      <vt:lpstr>Gebruik je deze woorden wel eens?</vt:lpstr>
      <vt:lpstr>Stemronde</vt:lpstr>
      <vt:lpstr>Spraakverwarring</vt:lpstr>
      <vt:lpstr>Risico Babylonia</vt:lpstr>
      <vt:lpstr>Wat is risicomanagement?</vt:lpstr>
      <vt:lpstr>Samengevoegde definitie:</vt:lpstr>
      <vt:lpstr>NEN-ISO 31000+C11 (2019)</vt:lpstr>
      <vt:lpstr>Risicomanagement- proces</vt:lpstr>
      <vt:lpstr>Risicomanagement- proces</vt:lpstr>
      <vt:lpstr>Reikwijdte, context, criteria</vt:lpstr>
      <vt:lpstr>Kroonjuwelen</vt:lpstr>
      <vt:lpstr>Actie 1: Kroonjuweel beschrijving</vt:lpstr>
      <vt:lpstr>Risicomanagement- proces</vt:lpstr>
      <vt:lpstr>Anatomie van een informatie risico</vt:lpstr>
      <vt:lpstr>Illustratie: Identificatie van risico scenario</vt:lpstr>
      <vt:lpstr>Informatiebronnen voor dreigingen &amp; kwetsbaarheden</vt:lpstr>
      <vt:lpstr>Voorbeelden </vt:lpstr>
      <vt:lpstr>Dreigingen - Actoren</vt:lpstr>
      <vt:lpstr>Dreigingen - Motieven</vt:lpstr>
      <vt:lpstr>Dreigingen - Methode</vt:lpstr>
      <vt:lpstr>Kwetsbaarheden </vt:lpstr>
      <vt:lpstr>Impact </vt:lpstr>
      <vt:lpstr>Actie 2: Scenario’s maken</vt:lpstr>
      <vt:lpstr>Actie 3: Resultaat invullen</vt:lpstr>
      <vt:lpstr>Risicomanagement- proces</vt:lpstr>
      <vt:lpstr>Risico analyse: waarde geven</vt:lpstr>
      <vt:lpstr>Impact</vt:lpstr>
      <vt:lpstr>Kans</vt:lpstr>
      <vt:lpstr>Gewaardeerd risico scenario</vt:lpstr>
      <vt:lpstr>PowerPoint Presentation</vt:lpstr>
      <vt:lpstr>Actie 5a: Kans per scenario schatten</vt:lpstr>
      <vt:lpstr>Actie 5b: Impact</vt:lpstr>
      <vt:lpstr>Actie 5c: gewaardeerd risico scenario</vt:lpstr>
      <vt:lpstr>Risicomanagement- proces</vt:lpstr>
      <vt:lpstr>Risico evaluatie</vt:lpstr>
      <vt:lpstr>Actie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#2</dc:title>
  <dc:creator>Nicole van Deursen</dc:creator>
  <cp:lastModifiedBy>Nicole van Deursen</cp:lastModifiedBy>
  <cp:revision>29</cp:revision>
  <dcterms:created xsi:type="dcterms:W3CDTF">2023-06-12T12:12:08Z</dcterms:created>
  <dcterms:modified xsi:type="dcterms:W3CDTF">2023-08-24T09:17:36Z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0x010100F9D4A3B4947EB74D97F67CCD92A9EDC9</vt:lpwstr>
  </property>
  <property fmtid="{D5CDD505-2E9C-101B-9397-08002B2CF9AE}" pid="3" name="MediaServiceImageTags">
    <vt:lpwstr/>
  </property>
</Properties>
</file>